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3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0" r:id="rId19"/>
    <p:sldId id="272" r:id="rId20"/>
    <p:sldId id="273" r:id="rId21"/>
    <p:sldId id="274" r:id="rId22"/>
    <p:sldId id="275" r:id="rId23"/>
    <p:sldId id="276" r:id="rId24"/>
    <p:sldId id="277" r:id="rId25"/>
    <p:sldId id="278" r:id="rId26"/>
    <p:sldId id="281" r:id="rId27"/>
    <p:sldId id="279" r:id="rId28"/>
    <p:sldId id="280" r:id="rId29"/>
    <p:sldId id="282" r:id="rId30"/>
    <p:sldId id="283" r:id="rId31"/>
    <p:sldId id="284" r:id="rId32"/>
    <p:sldId id="285" r:id="rId33"/>
    <p:sldId id="286" r:id="rId34"/>
    <p:sldId id="287" r:id="rId35"/>
    <p:sldId id="288" r:id="rId36"/>
    <p:sldId id="289" r:id="rId37"/>
    <p:sldId id="290" r:id="rId38"/>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05" autoAdjust="0"/>
  </p:normalViewPr>
  <p:slideViewPr>
    <p:cSldViewPr>
      <p:cViewPr varScale="1">
        <p:scale>
          <a:sx n="96" d="100"/>
          <a:sy n="96" d="100"/>
        </p:scale>
        <p:origin x="-64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93D512E-744D-4B7F-B58D-8C5B3B28CC90}" type="datetimeFigureOut">
              <a:rPr lang="de-DE"/>
              <a:pPr>
                <a:defRPr/>
              </a:pPr>
              <a:t>13.06.14</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F3DEE5D-9405-4A11-BA41-1F81C38C32EB}" type="slidenum">
              <a:rPr lang="de-DE"/>
              <a:pPr>
                <a:defRPr/>
              </a:pPr>
              <a:t>‹Nr.›</a:t>
            </a:fld>
            <a:endParaRPr lang="de-DE" dirty="0"/>
          </a:p>
        </p:txBody>
      </p:sp>
    </p:spTree>
    <p:extLst>
      <p:ext uri="{BB962C8B-B14F-4D97-AF65-F5344CB8AC3E}">
        <p14:creationId xmlns:p14="http://schemas.microsoft.com/office/powerpoint/2010/main" val="16802093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p:spPr>
      </p:sp>
      <p:sp>
        <p:nvSpPr>
          <p:cNvPr id="49155"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mtClean="0"/>
          </a:p>
        </p:txBody>
      </p:sp>
      <p:sp>
        <p:nvSpPr>
          <p:cNvPr id="4915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8EDBB0-AB59-4F64-A5E8-473F310E7AA8}" type="slidenum">
              <a:rPr lang="de-DE"/>
              <a:pPr fontAlgn="base">
                <a:spcBef>
                  <a:spcPct val="0"/>
                </a:spcBef>
                <a:spcAft>
                  <a:spcPct val="0"/>
                </a:spcAft>
              </a:pPr>
              <a:t>6</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DD241BA7-67D5-49B4-A60A-90E611A333E1}" type="datetimeFigureOut">
              <a:rPr lang="de-DE"/>
              <a:pPr>
                <a:defRPr/>
              </a:pPr>
              <a:t>13.06.14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BBDAE0C-486E-461B-92AA-FB87CC5C5AD3}" type="slidenum">
              <a:rPr lang="de-DE"/>
              <a:pPr>
                <a:defRPr/>
              </a:pPr>
              <a:t>‹Nr.›</a:t>
            </a:fld>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0E55B20-D38B-4933-8FF5-AE4BB8F9B8D4}" type="datetimeFigureOut">
              <a:rPr lang="de-DE"/>
              <a:pPr>
                <a:defRPr/>
              </a:pPr>
              <a:t>13.06.14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4C978DA6-D2C2-450D-996A-AF458D01F3C8}" type="slidenum">
              <a:rPr lang="de-DE"/>
              <a:pPr>
                <a:defRPr/>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8D54284C-708B-4CC0-9238-C0779113C7F3}" type="datetimeFigureOut">
              <a:rPr lang="de-DE"/>
              <a:pPr>
                <a:defRPr/>
              </a:pPr>
              <a:t>13.06.14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555402CE-1EB0-430D-8322-CE36708C35CA}" type="slidenum">
              <a:rPr lang="de-DE"/>
              <a:pPr>
                <a:defRPr/>
              </a:pPr>
              <a:t>‹Nr.›</a:t>
            </a:fld>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de-DE" smtClean="0"/>
              <a:t>Titelmasterformat durch Klicken bearbeiten</a:t>
            </a:r>
            <a:endParaRPr lang="en-US"/>
          </a:p>
        </p:txBody>
      </p:sp>
      <p:sp>
        <p:nvSpPr>
          <p:cNvPr id="9" name="Untertitel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smtClean="0"/>
              <a:t>Formatvorlage des Untertitelmasters durch Klicken bearbeiten</a:t>
            </a:r>
            <a:endParaRPr lang="en-US"/>
          </a:p>
        </p:txBody>
      </p:sp>
      <p:sp>
        <p:nvSpPr>
          <p:cNvPr id="4" name="Datumsplatzhalter 13"/>
          <p:cNvSpPr>
            <a:spLocks noGrp="1"/>
          </p:cNvSpPr>
          <p:nvPr>
            <p:ph type="dt" sz="half" idx="10"/>
          </p:nvPr>
        </p:nvSpPr>
        <p:spPr/>
        <p:txBody>
          <a:bodyPr/>
          <a:lstStyle>
            <a:lvl1pPr>
              <a:defRPr/>
            </a:lvl1pPr>
          </a:lstStyle>
          <a:p>
            <a:pPr>
              <a:defRPr/>
            </a:pPr>
            <a:fld id="{B921EC8F-714D-4310-8A94-7A7058858C02}" type="datetimeFigureOut">
              <a:rPr lang="de-DE"/>
              <a:pPr>
                <a:defRPr/>
              </a:pPr>
              <a:t>13.06.14</a:t>
            </a:fld>
            <a:endParaRPr lang="de-DE" dirty="0"/>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C7341E93-1DB1-4A46-A448-E10A04186EAF}" type="slidenum">
              <a:rPr lang="de-DE"/>
              <a:pPr>
                <a:defRPr/>
              </a:pPr>
              <a:t>‹Nr.›</a:t>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F9944B8A-67A0-4272-8986-C7E93DDEFBA6}" type="datetimeFigureOut">
              <a:rPr lang="de-DE"/>
              <a:pPr>
                <a:defRPr/>
              </a:pPr>
              <a:t>13.06.14</a:t>
            </a:fld>
            <a:endParaRPr lang="de-DE" dirty="0"/>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0E08BB4C-3153-4549-A5C2-2BD2A536A292}" type="slidenum">
              <a:rPr lang="de-DE"/>
              <a:pPr>
                <a:defRPr/>
              </a:pPr>
              <a:t>‹Nr.›</a:t>
            </a:fld>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de-DE" smtClean="0"/>
              <a:t>Titelmasterformat durch Klicken bearbeiten</a:t>
            </a:r>
            <a:endParaRPr lang="en-US"/>
          </a:p>
        </p:txBody>
      </p:sp>
      <p:sp>
        <p:nvSpPr>
          <p:cNvPr id="3" name="Textplatzhalt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577951C4-DE43-4D00-B0BA-931108190DEB}" type="datetimeFigureOut">
              <a:rPr lang="de-DE"/>
              <a:pPr>
                <a:defRPr/>
              </a:pPr>
              <a:t>13.06.14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08733E2-2A67-49FA-BC97-153EE627928C}" type="slidenum">
              <a:rPr lang="de-DE"/>
              <a:pPr>
                <a:defRPr/>
              </a:pPr>
              <a:t>‹Nr.›</a:t>
            </a:fld>
            <a:endParaRPr lang="de-DE"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13"/>
          <p:cNvSpPr>
            <a:spLocks noGrp="1"/>
          </p:cNvSpPr>
          <p:nvPr>
            <p:ph type="dt" sz="half" idx="10"/>
          </p:nvPr>
        </p:nvSpPr>
        <p:spPr/>
        <p:txBody>
          <a:bodyPr/>
          <a:lstStyle>
            <a:lvl1pPr>
              <a:defRPr/>
            </a:lvl1pPr>
          </a:lstStyle>
          <a:p>
            <a:pPr>
              <a:defRPr/>
            </a:pPr>
            <a:fld id="{709CD4BC-32A4-485E-8FD5-4628E1A95066}" type="datetimeFigureOut">
              <a:rPr lang="de-DE"/>
              <a:pPr>
                <a:defRPr/>
              </a:pPr>
              <a:t>13.06.14</a:t>
            </a:fld>
            <a:endParaRPr lang="de-DE" dirty="0"/>
          </a:p>
        </p:txBody>
      </p:sp>
      <p:sp>
        <p:nvSpPr>
          <p:cNvPr id="6" name="Fußzeilenplatzhalter 2"/>
          <p:cNvSpPr>
            <a:spLocks noGrp="1"/>
          </p:cNvSpPr>
          <p:nvPr>
            <p:ph type="ftr" sz="quarter" idx="11"/>
          </p:nvPr>
        </p:nvSpPr>
        <p:spPr/>
        <p:txBody>
          <a:bodyPr/>
          <a:lstStyle>
            <a:lvl1pPr>
              <a:defRPr/>
            </a:lvl1pPr>
          </a:lstStyle>
          <a:p>
            <a:pPr>
              <a:defRPr/>
            </a:pPr>
            <a:endParaRPr lang="de-DE"/>
          </a:p>
        </p:txBody>
      </p:sp>
      <p:sp>
        <p:nvSpPr>
          <p:cNvPr id="7" name="Foliennummernplatzhalter 22"/>
          <p:cNvSpPr>
            <a:spLocks noGrp="1"/>
          </p:cNvSpPr>
          <p:nvPr>
            <p:ph type="sldNum" sz="quarter" idx="12"/>
          </p:nvPr>
        </p:nvSpPr>
        <p:spPr/>
        <p:txBody>
          <a:bodyPr/>
          <a:lstStyle>
            <a:lvl1pPr>
              <a:defRPr/>
            </a:lvl1pPr>
          </a:lstStyle>
          <a:p>
            <a:pPr>
              <a:defRPr/>
            </a:pPr>
            <a:fld id="{9AC8798D-2652-4640-8074-780EF5A1808D}" type="slidenum">
              <a:rPr lang="de-DE"/>
              <a:pPr>
                <a:defRPr/>
              </a:pPr>
              <a:t>‹Nr.›</a:t>
            </a:fld>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de-DE" smtClean="0"/>
              <a:t>Textmasterformate durch Klicken bearbeiten</a:t>
            </a:r>
          </a:p>
        </p:txBody>
      </p:sp>
      <p:sp>
        <p:nvSpPr>
          <p:cNvPr id="4" name="Textplatzhalt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de-DE" smtClean="0"/>
              <a:t>Textmasterformate durch Klicken bearbeiten</a:t>
            </a:r>
          </a:p>
        </p:txBody>
      </p:sp>
      <p:sp>
        <p:nvSpPr>
          <p:cNvPr id="5" name="Inhaltsplatzhalt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13"/>
          <p:cNvSpPr>
            <a:spLocks noGrp="1"/>
          </p:cNvSpPr>
          <p:nvPr>
            <p:ph type="dt" sz="half" idx="10"/>
          </p:nvPr>
        </p:nvSpPr>
        <p:spPr/>
        <p:txBody>
          <a:bodyPr/>
          <a:lstStyle>
            <a:lvl1pPr>
              <a:defRPr/>
            </a:lvl1pPr>
          </a:lstStyle>
          <a:p>
            <a:pPr>
              <a:defRPr/>
            </a:pPr>
            <a:fld id="{85D3711D-3D7A-4F7C-BFE4-2827F8A6C3F1}" type="datetimeFigureOut">
              <a:rPr lang="de-DE"/>
              <a:pPr>
                <a:defRPr/>
              </a:pPr>
              <a:t>13.06.14</a:t>
            </a:fld>
            <a:endParaRPr lang="de-DE" dirty="0"/>
          </a:p>
        </p:txBody>
      </p:sp>
      <p:sp>
        <p:nvSpPr>
          <p:cNvPr id="8" name="Fußzeilenplatzhalter 2"/>
          <p:cNvSpPr>
            <a:spLocks noGrp="1"/>
          </p:cNvSpPr>
          <p:nvPr>
            <p:ph type="ftr" sz="quarter" idx="11"/>
          </p:nvPr>
        </p:nvSpPr>
        <p:spPr/>
        <p:txBody>
          <a:bodyPr/>
          <a:lstStyle>
            <a:lvl1pPr>
              <a:defRPr/>
            </a:lvl1pPr>
          </a:lstStyle>
          <a:p>
            <a:pPr>
              <a:defRPr/>
            </a:pPr>
            <a:endParaRPr lang="de-DE"/>
          </a:p>
        </p:txBody>
      </p:sp>
      <p:sp>
        <p:nvSpPr>
          <p:cNvPr id="9" name="Foliennummernplatzhalter 22"/>
          <p:cNvSpPr>
            <a:spLocks noGrp="1"/>
          </p:cNvSpPr>
          <p:nvPr>
            <p:ph type="sldNum" sz="quarter" idx="12"/>
          </p:nvPr>
        </p:nvSpPr>
        <p:spPr/>
        <p:txBody>
          <a:bodyPr/>
          <a:lstStyle>
            <a:lvl1pPr>
              <a:defRPr/>
            </a:lvl1pPr>
          </a:lstStyle>
          <a:p>
            <a:pPr>
              <a:defRPr/>
            </a:pPr>
            <a:fld id="{FF61533F-C504-42BD-81B8-EBAE360C86BC}" type="slidenum">
              <a:rPr lang="de-DE"/>
              <a:pPr>
                <a:defRPr/>
              </a:pPr>
              <a:t>‹Nr.›</a:t>
            </a:fld>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13"/>
          <p:cNvSpPr>
            <a:spLocks noGrp="1"/>
          </p:cNvSpPr>
          <p:nvPr>
            <p:ph type="dt" sz="half" idx="10"/>
          </p:nvPr>
        </p:nvSpPr>
        <p:spPr/>
        <p:txBody>
          <a:bodyPr/>
          <a:lstStyle>
            <a:lvl1pPr>
              <a:defRPr/>
            </a:lvl1pPr>
          </a:lstStyle>
          <a:p>
            <a:pPr>
              <a:defRPr/>
            </a:pPr>
            <a:fld id="{15232554-FF68-4C5F-BB7B-EFEAAFD5F4A3}" type="datetimeFigureOut">
              <a:rPr lang="de-DE"/>
              <a:pPr>
                <a:defRPr/>
              </a:pPr>
              <a:t>13.06.14</a:t>
            </a:fld>
            <a:endParaRPr lang="de-DE" dirty="0"/>
          </a:p>
        </p:txBody>
      </p:sp>
      <p:sp>
        <p:nvSpPr>
          <p:cNvPr id="4" name="Fußzeilenplatzhalter 2"/>
          <p:cNvSpPr>
            <a:spLocks noGrp="1"/>
          </p:cNvSpPr>
          <p:nvPr>
            <p:ph type="ftr" sz="quarter" idx="11"/>
          </p:nvPr>
        </p:nvSpPr>
        <p:spPr/>
        <p:txBody>
          <a:bodyPr/>
          <a:lstStyle>
            <a:lvl1pPr>
              <a:defRPr/>
            </a:lvl1pPr>
          </a:lstStyle>
          <a:p>
            <a:pPr>
              <a:defRPr/>
            </a:pPr>
            <a:endParaRPr lang="de-DE"/>
          </a:p>
        </p:txBody>
      </p:sp>
      <p:sp>
        <p:nvSpPr>
          <p:cNvPr id="5" name="Foliennummernplatzhalter 22"/>
          <p:cNvSpPr>
            <a:spLocks noGrp="1"/>
          </p:cNvSpPr>
          <p:nvPr>
            <p:ph type="sldNum" sz="quarter" idx="12"/>
          </p:nvPr>
        </p:nvSpPr>
        <p:spPr/>
        <p:txBody>
          <a:bodyPr/>
          <a:lstStyle>
            <a:lvl1pPr>
              <a:defRPr/>
            </a:lvl1pPr>
          </a:lstStyle>
          <a:p>
            <a:pPr>
              <a:defRPr/>
            </a:pPr>
            <a:fld id="{433FCDE9-6EBA-4EDA-B393-2B8243CC485B}" type="slidenum">
              <a:rPr lang="de-DE"/>
              <a:pPr>
                <a:defRPr/>
              </a:pPr>
              <a:t>‹Nr.›</a:t>
            </a:fld>
            <a:endParaRPr lang="de-D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3"/>
          <p:cNvSpPr>
            <a:spLocks noGrp="1"/>
          </p:cNvSpPr>
          <p:nvPr>
            <p:ph type="dt" sz="half" idx="10"/>
          </p:nvPr>
        </p:nvSpPr>
        <p:spPr/>
        <p:txBody>
          <a:bodyPr/>
          <a:lstStyle>
            <a:lvl1pPr>
              <a:defRPr/>
            </a:lvl1pPr>
          </a:lstStyle>
          <a:p>
            <a:pPr>
              <a:defRPr/>
            </a:pPr>
            <a:fld id="{5BA4D5DC-2BC7-457C-98CF-F7065E32D4AC}" type="datetimeFigureOut">
              <a:rPr lang="de-DE"/>
              <a:pPr>
                <a:defRPr/>
              </a:pPr>
              <a:t>13.06.14</a:t>
            </a:fld>
            <a:endParaRPr lang="de-DE" dirty="0"/>
          </a:p>
        </p:txBody>
      </p:sp>
      <p:sp>
        <p:nvSpPr>
          <p:cNvPr id="3" name="Fußzeilenplatzhalter 2"/>
          <p:cNvSpPr>
            <a:spLocks noGrp="1"/>
          </p:cNvSpPr>
          <p:nvPr>
            <p:ph type="ftr" sz="quarter" idx="11"/>
          </p:nvPr>
        </p:nvSpPr>
        <p:spPr/>
        <p:txBody>
          <a:bodyPr/>
          <a:lstStyle>
            <a:lvl1pPr>
              <a:defRPr/>
            </a:lvl1pPr>
          </a:lstStyle>
          <a:p>
            <a:pPr>
              <a:defRPr/>
            </a:pPr>
            <a:endParaRPr lang="de-DE"/>
          </a:p>
        </p:txBody>
      </p:sp>
      <p:sp>
        <p:nvSpPr>
          <p:cNvPr id="4" name="Foliennummernplatzhalter 22"/>
          <p:cNvSpPr>
            <a:spLocks noGrp="1"/>
          </p:cNvSpPr>
          <p:nvPr>
            <p:ph type="sldNum" sz="quarter" idx="12"/>
          </p:nvPr>
        </p:nvSpPr>
        <p:spPr/>
        <p:txBody>
          <a:bodyPr/>
          <a:lstStyle>
            <a:lvl1pPr>
              <a:defRPr/>
            </a:lvl1pPr>
          </a:lstStyle>
          <a:p>
            <a:pPr>
              <a:defRPr/>
            </a:pPr>
            <a:fld id="{3D9A584E-D9BF-4B54-8A38-38C76F56433F}" type="slidenum">
              <a:rPr lang="de-DE"/>
              <a:pPr>
                <a:defRPr/>
              </a:pPr>
              <a:t>‹Nr.›</a:t>
            </a:fld>
            <a:endParaRPr lang="de-D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de-DE" smtClean="0"/>
              <a:t>Titelmasterformat durch Klicken bearbeiten</a:t>
            </a:r>
            <a:endParaRPr lang="en-US"/>
          </a:p>
        </p:txBody>
      </p:sp>
      <p:sp>
        <p:nvSpPr>
          <p:cNvPr id="3" name="Textplatzhalt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de-DE" smtClean="0"/>
              <a:t>Textmasterformate durch Klicken bearbeiten</a:t>
            </a:r>
          </a:p>
        </p:txBody>
      </p:sp>
      <p:sp>
        <p:nvSpPr>
          <p:cNvPr id="4" name="Inhaltsplatzhalt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13"/>
          <p:cNvSpPr>
            <a:spLocks noGrp="1"/>
          </p:cNvSpPr>
          <p:nvPr>
            <p:ph type="dt" sz="half" idx="10"/>
          </p:nvPr>
        </p:nvSpPr>
        <p:spPr/>
        <p:txBody>
          <a:bodyPr/>
          <a:lstStyle>
            <a:lvl1pPr>
              <a:defRPr/>
            </a:lvl1pPr>
          </a:lstStyle>
          <a:p>
            <a:pPr>
              <a:defRPr/>
            </a:pPr>
            <a:fld id="{71E30724-168A-453E-BBA9-B1D5844C179E}" type="datetimeFigureOut">
              <a:rPr lang="de-DE"/>
              <a:pPr>
                <a:defRPr/>
              </a:pPr>
              <a:t>13.06.14</a:t>
            </a:fld>
            <a:endParaRPr lang="de-DE" dirty="0"/>
          </a:p>
        </p:txBody>
      </p:sp>
      <p:sp>
        <p:nvSpPr>
          <p:cNvPr id="6" name="Fußzeilenplatzhalter 2"/>
          <p:cNvSpPr>
            <a:spLocks noGrp="1"/>
          </p:cNvSpPr>
          <p:nvPr>
            <p:ph type="ftr" sz="quarter" idx="11"/>
          </p:nvPr>
        </p:nvSpPr>
        <p:spPr/>
        <p:txBody>
          <a:bodyPr/>
          <a:lstStyle>
            <a:lvl1pPr>
              <a:defRPr/>
            </a:lvl1pPr>
          </a:lstStyle>
          <a:p>
            <a:pPr>
              <a:defRPr/>
            </a:pPr>
            <a:endParaRPr lang="de-DE"/>
          </a:p>
        </p:txBody>
      </p:sp>
      <p:sp>
        <p:nvSpPr>
          <p:cNvPr id="7" name="Foliennummernplatzhalter 22"/>
          <p:cNvSpPr>
            <a:spLocks noGrp="1"/>
          </p:cNvSpPr>
          <p:nvPr>
            <p:ph type="sldNum" sz="quarter" idx="12"/>
          </p:nvPr>
        </p:nvSpPr>
        <p:spPr/>
        <p:txBody>
          <a:bodyPr/>
          <a:lstStyle>
            <a:lvl1pPr>
              <a:defRPr/>
            </a:lvl1pPr>
          </a:lstStyle>
          <a:p>
            <a:pPr>
              <a:defRPr/>
            </a:pPr>
            <a:fld id="{B1D75360-A73C-4508-84F4-BFA5863EF756}" type="slidenum">
              <a:rPr lang="de-DE"/>
              <a:pPr>
                <a:defRPr/>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F9864AAE-AB2C-4E6A-B8AA-AA52248F1D27}" type="datetimeFigureOut">
              <a:rPr lang="de-DE"/>
              <a:pPr>
                <a:defRPr/>
              </a:pPr>
              <a:t>13.06.14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7C87F53-0482-4923-90CC-C72F6E16BC3C}" type="slidenum">
              <a:rPr lang="de-DE"/>
              <a:pPr>
                <a:defRPr/>
              </a:pPr>
              <a:t>‹Nr.›</a:t>
            </a:fld>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de-DE" noProof="0" dirty="0" smtClean="0"/>
              <a:t>Bild durch Klicken auf Symbol hinzufügen</a:t>
            </a:r>
            <a:endParaRPr lang="en-US" noProof="0" dirty="0"/>
          </a:p>
        </p:txBody>
      </p:sp>
      <p:sp>
        <p:nvSpPr>
          <p:cNvPr id="4" name="Textplatzhalt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de-DE" smtClean="0"/>
              <a:t>Textmasterformate durch Klicken bearbeiten</a:t>
            </a:r>
          </a:p>
        </p:txBody>
      </p:sp>
      <p:sp>
        <p:nvSpPr>
          <p:cNvPr id="5" name="Datumsplatzhalter 13"/>
          <p:cNvSpPr>
            <a:spLocks noGrp="1"/>
          </p:cNvSpPr>
          <p:nvPr>
            <p:ph type="dt" sz="half" idx="10"/>
          </p:nvPr>
        </p:nvSpPr>
        <p:spPr/>
        <p:txBody>
          <a:bodyPr/>
          <a:lstStyle>
            <a:lvl1pPr>
              <a:defRPr/>
            </a:lvl1pPr>
          </a:lstStyle>
          <a:p>
            <a:pPr>
              <a:defRPr/>
            </a:pPr>
            <a:fld id="{F01C116C-FD80-43B8-BCD8-C5087458F8F2}" type="datetimeFigureOut">
              <a:rPr lang="de-DE"/>
              <a:pPr>
                <a:defRPr/>
              </a:pPr>
              <a:t>13.06.14</a:t>
            </a:fld>
            <a:endParaRPr lang="de-DE" dirty="0"/>
          </a:p>
        </p:txBody>
      </p:sp>
      <p:sp>
        <p:nvSpPr>
          <p:cNvPr id="6" name="Fußzeilenplatzhalter 2"/>
          <p:cNvSpPr>
            <a:spLocks noGrp="1"/>
          </p:cNvSpPr>
          <p:nvPr>
            <p:ph type="ftr" sz="quarter" idx="11"/>
          </p:nvPr>
        </p:nvSpPr>
        <p:spPr/>
        <p:txBody>
          <a:bodyPr/>
          <a:lstStyle>
            <a:lvl1pPr>
              <a:defRPr/>
            </a:lvl1pPr>
          </a:lstStyle>
          <a:p>
            <a:pPr>
              <a:defRPr/>
            </a:pPr>
            <a:endParaRPr lang="de-DE"/>
          </a:p>
        </p:txBody>
      </p:sp>
      <p:sp>
        <p:nvSpPr>
          <p:cNvPr id="7" name="Foliennummernplatzhalter 22"/>
          <p:cNvSpPr>
            <a:spLocks noGrp="1"/>
          </p:cNvSpPr>
          <p:nvPr>
            <p:ph type="sldNum" sz="quarter" idx="12"/>
          </p:nvPr>
        </p:nvSpPr>
        <p:spPr/>
        <p:txBody>
          <a:bodyPr/>
          <a:lstStyle>
            <a:lvl1pPr>
              <a:defRPr/>
            </a:lvl1pPr>
          </a:lstStyle>
          <a:p>
            <a:pPr>
              <a:defRPr/>
            </a:pPr>
            <a:fld id="{5B570B30-0706-4DCC-8031-9AD100A4BE78}" type="slidenum">
              <a:rPr lang="de-DE"/>
              <a:pPr>
                <a:defRPr/>
              </a:pPr>
              <a:t>‹Nr.›</a:t>
            </a:fld>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E0CF19CF-4638-4156-86F5-5D555CE8F0AC}" type="datetimeFigureOut">
              <a:rPr lang="de-DE"/>
              <a:pPr>
                <a:defRPr/>
              </a:pPr>
              <a:t>13.06.14</a:t>
            </a:fld>
            <a:endParaRPr lang="de-DE" dirty="0"/>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0B3DA504-F565-4FCE-8252-D89675106A97}" type="slidenum">
              <a:rPr lang="de-DE"/>
              <a:pPr>
                <a:defRPr/>
              </a:pPr>
              <a:t>‹Nr.›</a:t>
            </a:fld>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04F1BCD6-CA43-488A-B64C-8BF353509994}" type="datetimeFigureOut">
              <a:rPr lang="de-DE"/>
              <a:pPr>
                <a:defRPr/>
              </a:pPr>
              <a:t>13.06.14</a:t>
            </a:fld>
            <a:endParaRPr lang="de-DE" dirty="0"/>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9265CAD0-BE8E-4E83-9AC5-ECF6CF901FFE}" type="slidenum">
              <a:rPr lang="de-DE"/>
              <a:pPr>
                <a:defRPr/>
              </a:pPr>
              <a:t>‹Nr.›</a:t>
            </a:fld>
            <a:endParaRPr lang="de-D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4" name="Rechteck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hteck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el 7"/>
          <p:cNvSpPr>
            <a:spLocks noGrp="1"/>
          </p:cNvSpPr>
          <p:nvPr>
            <p:ph type="ctrTitle"/>
          </p:nvPr>
        </p:nvSpPr>
        <p:spPr>
          <a:xfrm>
            <a:off x="2362200" y="4038600"/>
            <a:ext cx="6477000" cy="1828800"/>
          </a:xfrm>
        </p:spPr>
        <p:txBody>
          <a:bodyPr anchor="b"/>
          <a:lstStyle>
            <a:lvl1pPr>
              <a:defRPr cap="all" baseline="0"/>
            </a:lvl1pPr>
          </a:lstStyle>
          <a:p>
            <a:r>
              <a:rPr lang="de-DE" smtClean="0"/>
              <a:t>Titelmasterformat durch Klicken bearbeiten</a:t>
            </a:r>
            <a:endParaRPr lang="en-US"/>
          </a:p>
        </p:txBody>
      </p:sp>
      <p:sp>
        <p:nvSpPr>
          <p:cNvPr id="9" name="Untertitel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smtClean="0"/>
              <a:t>Formatvorlage des Untertitelmasters durch Klicken bearbeiten</a:t>
            </a:r>
            <a:endParaRPr lang="en-US"/>
          </a:p>
        </p:txBody>
      </p:sp>
      <p:sp>
        <p:nvSpPr>
          <p:cNvPr id="7" name="Datumsplatzhalt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DA2E07F1-2438-4A5D-8588-3ACBD63A64BA}" type="datetimeFigureOut">
              <a:rPr lang="de-DE"/>
              <a:pPr>
                <a:defRPr/>
              </a:pPr>
              <a:t>13.06.14</a:t>
            </a:fld>
            <a:endParaRPr lang="de-DE" dirty="0"/>
          </a:p>
        </p:txBody>
      </p:sp>
      <p:sp>
        <p:nvSpPr>
          <p:cNvPr id="10" name="Fußzeilenplatzhalter 16"/>
          <p:cNvSpPr>
            <a:spLocks noGrp="1"/>
          </p:cNvSpPr>
          <p:nvPr>
            <p:ph type="ftr" sz="quarter" idx="11"/>
          </p:nvPr>
        </p:nvSpPr>
        <p:spPr>
          <a:xfrm>
            <a:off x="2085975" y="236538"/>
            <a:ext cx="5867400" cy="365125"/>
          </a:xfrm>
        </p:spPr>
        <p:txBody>
          <a:bodyPr/>
          <a:lstStyle>
            <a:lvl1pPr algn="r">
              <a:defRPr dirty="0">
                <a:solidFill>
                  <a:schemeClr val="tx2"/>
                </a:solidFill>
              </a:defRPr>
            </a:lvl1pPr>
          </a:lstStyle>
          <a:p>
            <a:pPr>
              <a:defRPr/>
            </a:pPr>
            <a:endParaRPr lang="de-DE"/>
          </a:p>
        </p:txBody>
      </p:sp>
      <p:sp>
        <p:nvSpPr>
          <p:cNvPr id="11" name="Foliennummernplatzhalt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CEBA7B5C-FF32-4FBE-BB9D-2D8AA7FCF132}" type="slidenum">
              <a:rPr lang="de-DE"/>
              <a:pPr>
                <a:defRPr/>
              </a:pPr>
              <a:t>‹Nr.›</a:t>
            </a:fld>
            <a:endParaRPr lang="de-DE" dirty="0"/>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2648" y="228600"/>
            <a:ext cx="8153400" cy="990600"/>
          </a:xfrm>
        </p:spPr>
        <p:txBody>
          <a:bodyPr/>
          <a:lstStyle/>
          <a:p>
            <a:r>
              <a:rPr lang="de-DE" smtClean="0"/>
              <a:t>Titelmasterformat durch Klicken bearbeiten</a:t>
            </a:r>
            <a:endParaRPr lang="en-US"/>
          </a:p>
        </p:txBody>
      </p:sp>
      <p:sp>
        <p:nvSpPr>
          <p:cNvPr id="8" name="Inhaltsplatzhalter 7"/>
          <p:cNvSpPr>
            <a:spLocks noGrp="1"/>
          </p:cNvSpPr>
          <p:nvPr>
            <p:ph sz="quarter" idx="1"/>
          </p:nvPr>
        </p:nvSpPr>
        <p:spPr>
          <a:xfrm>
            <a:off x="612648" y="1600200"/>
            <a:ext cx="8153400" cy="4495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C2BFD977-850E-41B5-9910-E20142FF14EC}" type="datetimeFigureOut">
              <a:rPr lang="de-DE"/>
              <a:pPr>
                <a:defRPr/>
              </a:pPr>
              <a:t>13.06.14</a:t>
            </a:fld>
            <a:endParaRPr lang="de-DE" dirty="0"/>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2A3D918C-524C-4E55-8BEF-D1070BC526DA}" type="slidenum">
              <a:rPr lang="de-DE"/>
              <a:pPr>
                <a:defRPr/>
              </a:pPr>
              <a:t>‹Nr.›</a:t>
            </a:fld>
            <a:endParaRPr lang="de-D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3">
        <a:schemeClr val="bg1"/>
      </p:bgRef>
    </p:bg>
    <p:spTree>
      <p:nvGrpSpPr>
        <p:cNvPr id="1" name=""/>
        <p:cNvGrpSpPr/>
        <p:nvPr/>
      </p:nvGrpSpPr>
      <p:grpSpPr>
        <a:xfrm>
          <a:off x="0" y="0"/>
          <a:ext cx="0" cy="0"/>
          <a:chOff x="0" y="0"/>
          <a:chExt cx="0" cy="0"/>
        </a:xfrm>
      </p:grpSpPr>
      <p:sp>
        <p:nvSpPr>
          <p:cNvPr id="4" name="Rechteck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hteck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platzhalt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smtClean="0"/>
              <a:t>Textmasterformate durch Klicken bearbeiten</a:t>
            </a:r>
          </a:p>
        </p:txBody>
      </p:sp>
      <p:sp>
        <p:nvSpPr>
          <p:cNvPr id="2" name="Titel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de-DE" smtClean="0"/>
              <a:t>Titelmasterformat durch Klicken bearbeiten</a:t>
            </a:r>
            <a:endParaRPr lang="en-US"/>
          </a:p>
        </p:txBody>
      </p:sp>
      <p:sp>
        <p:nvSpPr>
          <p:cNvPr id="7" name="Datumsplatzhalter 11"/>
          <p:cNvSpPr>
            <a:spLocks noGrp="1"/>
          </p:cNvSpPr>
          <p:nvPr>
            <p:ph type="dt" sz="half" idx="10"/>
          </p:nvPr>
        </p:nvSpPr>
        <p:spPr/>
        <p:txBody>
          <a:bodyPr/>
          <a:lstStyle>
            <a:lvl1pPr>
              <a:defRPr/>
            </a:lvl1pPr>
          </a:lstStyle>
          <a:p>
            <a:pPr>
              <a:defRPr/>
            </a:pPr>
            <a:fld id="{34755401-9577-4E46-9D3B-4D7E3C643E35}" type="datetimeFigureOut">
              <a:rPr lang="de-DE"/>
              <a:pPr>
                <a:defRPr/>
              </a:pPr>
              <a:t>13.06.14</a:t>
            </a:fld>
            <a:endParaRPr lang="de-DE" dirty="0"/>
          </a:p>
        </p:txBody>
      </p:sp>
      <p:sp>
        <p:nvSpPr>
          <p:cNvPr id="8" name="Foliennummernplatzhalt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F7C104F1-59C3-4AE0-A09C-F0118B085D32}" type="slidenum">
              <a:rPr lang="de-DE"/>
              <a:pPr>
                <a:defRPr/>
              </a:pPr>
              <a:t>‹Nr.›</a:t>
            </a:fld>
            <a:endParaRPr lang="de-DE" dirty="0"/>
          </a:p>
        </p:txBody>
      </p:sp>
      <p:sp>
        <p:nvSpPr>
          <p:cNvPr id="9" name="Fußzeilenplatzhalter 13"/>
          <p:cNvSpPr>
            <a:spLocks noGrp="1"/>
          </p:cNvSpPr>
          <p:nvPr>
            <p:ph type="ftr" sz="quarter" idx="12"/>
          </p:nvPr>
        </p:nvSpPr>
        <p:spPr/>
        <p:txBody>
          <a:bodyPr/>
          <a:lstStyle>
            <a:lvl1pPr>
              <a:defRPr/>
            </a:lvl1pPr>
          </a:lstStyle>
          <a:p>
            <a:pPr>
              <a:defRPr/>
            </a:pPr>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9" name="Inhaltsplatzhalter 8"/>
          <p:cNvSpPr>
            <a:spLocks noGrp="1"/>
          </p:cNvSpPr>
          <p:nvPr>
            <p:ph sz="quarter" idx="1"/>
          </p:nvPr>
        </p:nvSpPr>
        <p:spPr>
          <a:xfrm>
            <a:off x="609600" y="1589567"/>
            <a:ext cx="3886200" cy="4572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Inhaltsplatzhalter 10"/>
          <p:cNvSpPr>
            <a:spLocks noGrp="1"/>
          </p:cNvSpPr>
          <p:nvPr>
            <p:ph sz="quarter" idx="2"/>
          </p:nvPr>
        </p:nvSpPr>
        <p:spPr>
          <a:xfrm>
            <a:off x="4844901" y="1589567"/>
            <a:ext cx="3886200" cy="4572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7"/>
          <p:cNvSpPr>
            <a:spLocks noGrp="1"/>
          </p:cNvSpPr>
          <p:nvPr>
            <p:ph type="dt" sz="half" idx="10"/>
          </p:nvPr>
        </p:nvSpPr>
        <p:spPr/>
        <p:txBody>
          <a:bodyPr rtlCol="0"/>
          <a:lstStyle>
            <a:lvl1pPr>
              <a:defRPr/>
            </a:lvl1pPr>
          </a:lstStyle>
          <a:p>
            <a:pPr>
              <a:defRPr/>
            </a:pPr>
            <a:fld id="{A39AB0D3-406F-40E3-871B-A9DC5A1753A8}" type="datetimeFigureOut">
              <a:rPr lang="de-DE"/>
              <a:pPr>
                <a:defRPr/>
              </a:pPr>
              <a:t>13.06.14</a:t>
            </a:fld>
            <a:endParaRPr lang="de-DE" dirty="0"/>
          </a:p>
        </p:txBody>
      </p:sp>
      <p:sp>
        <p:nvSpPr>
          <p:cNvPr id="6" name="Foliennummernplatzhalter 9"/>
          <p:cNvSpPr>
            <a:spLocks noGrp="1"/>
          </p:cNvSpPr>
          <p:nvPr>
            <p:ph type="sldNum" sz="quarter" idx="11"/>
          </p:nvPr>
        </p:nvSpPr>
        <p:spPr/>
        <p:txBody>
          <a:bodyPr rtlCol="0"/>
          <a:lstStyle>
            <a:lvl1pPr>
              <a:defRPr/>
            </a:lvl1pPr>
          </a:lstStyle>
          <a:p>
            <a:pPr>
              <a:defRPr/>
            </a:pPr>
            <a:fld id="{F31D62CB-58BA-4269-B692-FB6F65391914}" type="slidenum">
              <a:rPr lang="de-DE"/>
              <a:pPr>
                <a:defRPr/>
              </a:pPr>
              <a:t>‹Nr.›</a:t>
            </a:fld>
            <a:endParaRPr lang="de-DE" dirty="0"/>
          </a:p>
        </p:txBody>
      </p:sp>
      <p:sp>
        <p:nvSpPr>
          <p:cNvPr id="7" name="Fußzeilenplatzhalter 11"/>
          <p:cNvSpPr>
            <a:spLocks noGrp="1"/>
          </p:cNvSpPr>
          <p:nvPr>
            <p:ph type="ftr" sz="quarter" idx="12"/>
          </p:nvPr>
        </p:nvSpPr>
        <p:spPr/>
        <p:txBody>
          <a:bodyPr rtlCol="0"/>
          <a:lstStyle>
            <a:lvl1pPr>
              <a:defRPr/>
            </a:lvl1pPr>
          </a:lstStyle>
          <a:p>
            <a:pPr>
              <a:defRPr/>
            </a:pPr>
            <a:endParaRPr lang="de-D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273050"/>
            <a:ext cx="8153400" cy="869950"/>
          </a:xfrm>
        </p:spPr>
        <p:txBody>
          <a:bodyPr/>
          <a:lstStyle>
            <a:lvl1pPr>
              <a:defRPr/>
            </a:lvl1pPr>
          </a:lstStyle>
          <a:p>
            <a:r>
              <a:rPr lang="de-DE" smtClean="0"/>
              <a:t>Titelmasterformat durch Klicken bearbeiten</a:t>
            </a:r>
            <a:endParaRPr lang="en-US"/>
          </a:p>
        </p:txBody>
      </p:sp>
      <p:sp>
        <p:nvSpPr>
          <p:cNvPr id="11" name="Inhaltsplatzhalter 10"/>
          <p:cNvSpPr>
            <a:spLocks noGrp="1"/>
          </p:cNvSpPr>
          <p:nvPr>
            <p:ph sz="quarter" idx="2"/>
          </p:nvPr>
        </p:nvSpPr>
        <p:spPr>
          <a:xfrm>
            <a:off x="609600" y="2438400"/>
            <a:ext cx="3886200" cy="3581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3" name="Inhaltsplatzhalter 12"/>
          <p:cNvSpPr>
            <a:spLocks noGrp="1"/>
          </p:cNvSpPr>
          <p:nvPr>
            <p:ph sz="quarter" idx="4"/>
          </p:nvPr>
        </p:nvSpPr>
        <p:spPr>
          <a:xfrm>
            <a:off x="4800600" y="2438400"/>
            <a:ext cx="3886200" cy="3581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6" name="Textplatzhalt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de-DE" smtClean="0"/>
              <a:t>Textmasterformate durch Klicken bearbeiten</a:t>
            </a:r>
          </a:p>
        </p:txBody>
      </p:sp>
      <p:sp>
        <p:nvSpPr>
          <p:cNvPr id="15" name="Textplatzhalt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de-DE" smtClean="0"/>
              <a:t>Textmasterformate durch Klicken bearbeiten</a:t>
            </a:r>
          </a:p>
        </p:txBody>
      </p:sp>
      <p:sp>
        <p:nvSpPr>
          <p:cNvPr id="7" name="Datumsplatzhalter 9"/>
          <p:cNvSpPr>
            <a:spLocks noGrp="1"/>
          </p:cNvSpPr>
          <p:nvPr>
            <p:ph type="dt" sz="half" idx="10"/>
          </p:nvPr>
        </p:nvSpPr>
        <p:spPr/>
        <p:txBody>
          <a:bodyPr rtlCol="0"/>
          <a:lstStyle>
            <a:lvl1pPr>
              <a:defRPr/>
            </a:lvl1pPr>
          </a:lstStyle>
          <a:p>
            <a:pPr>
              <a:defRPr/>
            </a:pPr>
            <a:fld id="{959A8FA3-6C94-4336-8439-873B2E667124}" type="datetimeFigureOut">
              <a:rPr lang="de-DE"/>
              <a:pPr>
                <a:defRPr/>
              </a:pPr>
              <a:t>13.06.14</a:t>
            </a:fld>
            <a:endParaRPr lang="de-DE" dirty="0"/>
          </a:p>
        </p:txBody>
      </p:sp>
      <p:sp>
        <p:nvSpPr>
          <p:cNvPr id="8" name="Foliennummernplatzhalter 11"/>
          <p:cNvSpPr>
            <a:spLocks noGrp="1"/>
          </p:cNvSpPr>
          <p:nvPr>
            <p:ph type="sldNum" sz="quarter" idx="11"/>
          </p:nvPr>
        </p:nvSpPr>
        <p:spPr/>
        <p:txBody>
          <a:bodyPr rtlCol="0"/>
          <a:lstStyle>
            <a:lvl1pPr>
              <a:defRPr/>
            </a:lvl1pPr>
          </a:lstStyle>
          <a:p>
            <a:pPr>
              <a:defRPr/>
            </a:pPr>
            <a:fld id="{D9AF97DD-F5C0-430A-A9A7-0377058FE060}" type="slidenum">
              <a:rPr lang="de-DE"/>
              <a:pPr>
                <a:defRPr/>
              </a:pPr>
              <a:t>‹Nr.›</a:t>
            </a:fld>
            <a:endParaRPr lang="de-DE" dirty="0"/>
          </a:p>
        </p:txBody>
      </p:sp>
      <p:sp>
        <p:nvSpPr>
          <p:cNvPr id="9" name="Fußzeilenplatzhalter 13"/>
          <p:cNvSpPr>
            <a:spLocks noGrp="1"/>
          </p:cNvSpPr>
          <p:nvPr>
            <p:ph type="ftr" sz="quarter" idx="12"/>
          </p:nvPr>
        </p:nvSpPr>
        <p:spPr/>
        <p:txBody>
          <a:bodyPr rtlCol="0"/>
          <a:lstStyle>
            <a:lvl1pPr>
              <a:defRPr/>
            </a:lvl1pPr>
          </a:lstStyle>
          <a:p>
            <a:pPr>
              <a:defRPr/>
            </a:pPr>
            <a:endParaRPr lang="de-D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13"/>
          <p:cNvSpPr>
            <a:spLocks noGrp="1"/>
          </p:cNvSpPr>
          <p:nvPr>
            <p:ph type="dt" sz="half" idx="10"/>
          </p:nvPr>
        </p:nvSpPr>
        <p:spPr/>
        <p:txBody>
          <a:bodyPr/>
          <a:lstStyle>
            <a:lvl1pPr>
              <a:defRPr/>
            </a:lvl1pPr>
          </a:lstStyle>
          <a:p>
            <a:pPr>
              <a:defRPr/>
            </a:pPr>
            <a:fld id="{58137D0A-28C2-45DD-AEE1-1777EF9CE7E1}" type="datetimeFigureOut">
              <a:rPr lang="de-DE"/>
              <a:pPr>
                <a:defRPr/>
              </a:pPr>
              <a:t>13.06.14</a:t>
            </a:fld>
            <a:endParaRPr lang="de-DE" dirty="0"/>
          </a:p>
        </p:txBody>
      </p:sp>
      <p:sp>
        <p:nvSpPr>
          <p:cNvPr id="4" name="Fußzeilenplatzhalter 2"/>
          <p:cNvSpPr>
            <a:spLocks noGrp="1"/>
          </p:cNvSpPr>
          <p:nvPr>
            <p:ph type="ftr" sz="quarter" idx="11"/>
          </p:nvPr>
        </p:nvSpPr>
        <p:spPr/>
        <p:txBody>
          <a:bodyPr/>
          <a:lstStyle>
            <a:lvl1pPr>
              <a:defRPr/>
            </a:lvl1pPr>
          </a:lstStyle>
          <a:p>
            <a:pPr>
              <a:defRPr/>
            </a:pPr>
            <a:endParaRPr lang="de-DE"/>
          </a:p>
        </p:txBody>
      </p:sp>
      <p:sp>
        <p:nvSpPr>
          <p:cNvPr id="5" name="Foliennummernplatzhalter 22"/>
          <p:cNvSpPr>
            <a:spLocks noGrp="1"/>
          </p:cNvSpPr>
          <p:nvPr>
            <p:ph type="sldNum" sz="quarter" idx="12"/>
          </p:nvPr>
        </p:nvSpPr>
        <p:spPr/>
        <p:txBody>
          <a:bodyPr/>
          <a:lstStyle>
            <a:lvl1pPr>
              <a:defRPr/>
            </a:lvl1pPr>
          </a:lstStyle>
          <a:p>
            <a:pPr>
              <a:defRPr/>
            </a:pPr>
            <a:fld id="{1C1A703F-0196-425F-87D5-6977B9417F27}" type="slidenum">
              <a:rPr lang="de-DE"/>
              <a:pPr>
                <a:defRPr/>
              </a:pPr>
              <a:t>‹Nr.›</a:t>
            </a:fld>
            <a:endParaRPr lang="de-DE"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defRPr/>
            </a:pPr>
            <a:fld id="{2AA27197-60E4-4351-987D-649F350B3F8B}" type="datetimeFigureOut">
              <a:rPr lang="de-DE"/>
              <a:pPr>
                <a:defRPr/>
              </a:pPr>
              <a:t>13.06.14</a:t>
            </a:fld>
            <a:endParaRPr lang="de-DE" dirty="0"/>
          </a:p>
        </p:txBody>
      </p:sp>
      <p:sp>
        <p:nvSpPr>
          <p:cNvPr id="3" name="Fußzeilenplatzhalter 2"/>
          <p:cNvSpPr>
            <a:spLocks noGrp="1"/>
          </p:cNvSpPr>
          <p:nvPr>
            <p:ph type="ftr" sz="quarter" idx="11"/>
          </p:nvPr>
        </p:nvSpPr>
        <p:spPr/>
        <p:txBody>
          <a:bodyPr/>
          <a:lstStyle>
            <a:lvl1pPr>
              <a:defRPr/>
            </a:lvl1pPr>
          </a:lstStyle>
          <a:p>
            <a:pPr>
              <a:defRPr/>
            </a:pPr>
            <a:endParaRPr lang="de-DE"/>
          </a:p>
        </p:txBody>
      </p:sp>
      <p:sp>
        <p:nvSpPr>
          <p:cNvPr id="4" name="Foliennummernplatzhalt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F8115D16-94D5-4CDF-856C-7FA42441AC42}" type="slidenum">
              <a:rPr lang="de-DE"/>
              <a:pPr>
                <a:defRPr/>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1A0D2523-D6B5-48CC-A112-B802129D2515}" type="datetimeFigureOut">
              <a:rPr lang="de-DE"/>
              <a:pPr>
                <a:defRPr/>
              </a:pPr>
              <a:t>13.06.14</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EE00A77-99FA-49CC-9F74-E75D8FB87E58}" type="slidenum">
              <a:rPr lang="de-DE"/>
              <a:pPr>
                <a:defRPr/>
              </a:pPr>
              <a:t>‹Nr.›</a:t>
            </a:fld>
            <a:endParaRPr lang="de-DE"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8077200" cy="869950"/>
          </a:xfrm>
        </p:spPr>
        <p:txBody>
          <a:bodyPr/>
          <a:lstStyle>
            <a:lvl1pPr algn="l">
              <a:buNone/>
              <a:defRPr sz="4400" b="0"/>
            </a:lvl1pPr>
          </a:lstStyle>
          <a:p>
            <a:r>
              <a:rPr lang="de-DE" smtClean="0"/>
              <a:t>Titelmasterformat durch Klicken bearbeiten</a:t>
            </a:r>
            <a:endParaRPr lang="en-US"/>
          </a:p>
        </p:txBody>
      </p:sp>
      <p:sp>
        <p:nvSpPr>
          <p:cNvPr id="3" name="Textplatzhalt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de-DE" smtClean="0"/>
              <a:t>Textmasterformate durch Klicken bearbeiten</a:t>
            </a:r>
          </a:p>
        </p:txBody>
      </p:sp>
      <p:sp>
        <p:nvSpPr>
          <p:cNvPr id="9" name="Inhaltsplatzhalter 8"/>
          <p:cNvSpPr>
            <a:spLocks noGrp="1"/>
          </p:cNvSpPr>
          <p:nvPr>
            <p:ph sz="quarter" idx="1"/>
          </p:nvPr>
        </p:nvSpPr>
        <p:spPr>
          <a:xfrm>
            <a:off x="2362200" y="1752600"/>
            <a:ext cx="6400800" cy="44196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13"/>
          <p:cNvSpPr>
            <a:spLocks noGrp="1"/>
          </p:cNvSpPr>
          <p:nvPr>
            <p:ph type="dt" sz="half" idx="10"/>
          </p:nvPr>
        </p:nvSpPr>
        <p:spPr/>
        <p:txBody>
          <a:bodyPr/>
          <a:lstStyle>
            <a:lvl1pPr>
              <a:defRPr/>
            </a:lvl1pPr>
          </a:lstStyle>
          <a:p>
            <a:pPr>
              <a:defRPr/>
            </a:pPr>
            <a:fld id="{44E553BA-BB76-4B59-8104-DE03CE1F5FBA}" type="datetimeFigureOut">
              <a:rPr lang="de-DE"/>
              <a:pPr>
                <a:defRPr/>
              </a:pPr>
              <a:t>13.06.14</a:t>
            </a:fld>
            <a:endParaRPr lang="de-DE" dirty="0"/>
          </a:p>
        </p:txBody>
      </p:sp>
      <p:sp>
        <p:nvSpPr>
          <p:cNvPr id="6" name="Fußzeilenplatzhalter 2"/>
          <p:cNvSpPr>
            <a:spLocks noGrp="1"/>
          </p:cNvSpPr>
          <p:nvPr>
            <p:ph type="ftr" sz="quarter" idx="11"/>
          </p:nvPr>
        </p:nvSpPr>
        <p:spPr/>
        <p:txBody>
          <a:bodyPr/>
          <a:lstStyle>
            <a:lvl1pPr>
              <a:defRPr/>
            </a:lvl1pPr>
          </a:lstStyle>
          <a:p>
            <a:pPr>
              <a:defRPr/>
            </a:pPr>
            <a:endParaRPr lang="de-DE"/>
          </a:p>
        </p:txBody>
      </p:sp>
      <p:sp>
        <p:nvSpPr>
          <p:cNvPr id="7" name="Foliennummernplatzhalter 22"/>
          <p:cNvSpPr>
            <a:spLocks noGrp="1"/>
          </p:cNvSpPr>
          <p:nvPr>
            <p:ph type="sldNum" sz="quarter" idx="12"/>
          </p:nvPr>
        </p:nvSpPr>
        <p:spPr/>
        <p:txBody>
          <a:bodyPr/>
          <a:lstStyle>
            <a:lvl1pPr>
              <a:defRPr/>
            </a:lvl1pPr>
          </a:lstStyle>
          <a:p>
            <a:pPr>
              <a:defRPr/>
            </a:pPr>
            <a:fld id="{3CFF08D9-311F-48AD-B477-40B7497AF04B}" type="slidenum">
              <a:rPr lang="de-DE"/>
              <a:pPr>
                <a:defRPr/>
              </a:pPr>
              <a:t>‹Nr.›</a:t>
            </a:fld>
            <a:endParaRPr lang="de-DE"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3">
        <a:schemeClr val="bg2"/>
      </p:bgRef>
    </p:bg>
    <p:spTree>
      <p:nvGrpSpPr>
        <p:cNvPr id="1" name=""/>
        <p:cNvGrpSpPr/>
        <p:nvPr/>
      </p:nvGrpSpPr>
      <p:grpSpPr>
        <a:xfrm>
          <a:off x="0" y="0"/>
          <a:ext cx="0" cy="0"/>
          <a:chOff x="0" y="0"/>
          <a:chExt cx="0" cy="0"/>
        </a:xfrm>
      </p:grpSpPr>
      <p:sp>
        <p:nvSpPr>
          <p:cNvPr id="5" name="Rechteck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hteck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hteck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platzhalt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de-DE" smtClean="0"/>
              <a:t>Textmasterformate durch Klicken bearbeiten</a:t>
            </a:r>
          </a:p>
        </p:txBody>
      </p:sp>
      <p:sp>
        <p:nvSpPr>
          <p:cNvPr id="2" name="Titel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de-DE" smtClean="0"/>
              <a:t>Titelmasterformat durch Klicken bearbeiten</a:t>
            </a:r>
            <a:endParaRPr lang="en-US"/>
          </a:p>
        </p:txBody>
      </p:sp>
      <p:sp>
        <p:nvSpPr>
          <p:cNvPr id="3" name="Bildplatzhalt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de-DE" noProof="0" dirty="0" smtClean="0"/>
              <a:t>Bild durch Klicken auf Symbol hinzufügen</a:t>
            </a:r>
            <a:endParaRPr lang="en-US" noProof="0" dirty="0"/>
          </a:p>
        </p:txBody>
      </p:sp>
      <p:sp>
        <p:nvSpPr>
          <p:cNvPr id="9" name="Datumsplatzhalter 11"/>
          <p:cNvSpPr>
            <a:spLocks noGrp="1"/>
          </p:cNvSpPr>
          <p:nvPr>
            <p:ph type="dt" sz="half" idx="10"/>
          </p:nvPr>
        </p:nvSpPr>
        <p:spPr>
          <a:xfrm>
            <a:off x="6248400" y="6248400"/>
            <a:ext cx="2667000" cy="365125"/>
          </a:xfrm>
        </p:spPr>
        <p:txBody>
          <a:bodyPr rtlCol="0"/>
          <a:lstStyle>
            <a:lvl1pPr>
              <a:defRPr/>
            </a:lvl1pPr>
          </a:lstStyle>
          <a:p>
            <a:pPr>
              <a:defRPr/>
            </a:pPr>
            <a:fld id="{47244DCF-2B2E-499A-AA7B-DF78377427BD}" type="datetimeFigureOut">
              <a:rPr lang="de-DE"/>
              <a:pPr>
                <a:defRPr/>
              </a:pPr>
              <a:t>13.06.14</a:t>
            </a:fld>
            <a:endParaRPr lang="de-DE" dirty="0"/>
          </a:p>
        </p:txBody>
      </p:sp>
      <p:sp>
        <p:nvSpPr>
          <p:cNvPr id="10" name="Foliennummernplatzhalter 12"/>
          <p:cNvSpPr>
            <a:spLocks noGrp="1"/>
          </p:cNvSpPr>
          <p:nvPr>
            <p:ph type="sldNum" sz="quarter" idx="11"/>
          </p:nvPr>
        </p:nvSpPr>
        <p:spPr>
          <a:xfrm>
            <a:off x="0" y="4667250"/>
            <a:ext cx="1447800" cy="663575"/>
          </a:xfrm>
        </p:spPr>
        <p:txBody>
          <a:bodyPr rtlCol="0"/>
          <a:lstStyle>
            <a:lvl1pPr>
              <a:defRPr sz="2800" smtClean="0"/>
            </a:lvl1pPr>
          </a:lstStyle>
          <a:p>
            <a:pPr>
              <a:defRPr/>
            </a:pPr>
            <a:fld id="{25668A45-4AB2-45A2-A772-715517630BB2}" type="slidenum">
              <a:rPr lang="de-DE"/>
              <a:pPr>
                <a:defRPr/>
              </a:pPr>
              <a:t>‹Nr.›</a:t>
            </a:fld>
            <a:endParaRPr lang="de-DE" dirty="0"/>
          </a:p>
        </p:txBody>
      </p:sp>
      <p:sp>
        <p:nvSpPr>
          <p:cNvPr id="11" name="Fußzeilenplatzhalter 13"/>
          <p:cNvSpPr>
            <a:spLocks noGrp="1"/>
          </p:cNvSpPr>
          <p:nvPr>
            <p:ph type="ftr" sz="quarter" idx="12"/>
          </p:nvPr>
        </p:nvSpPr>
        <p:spPr>
          <a:xfrm>
            <a:off x="1600200" y="6248400"/>
            <a:ext cx="4572000" cy="365125"/>
          </a:xfrm>
        </p:spPr>
        <p:txBody>
          <a:bodyPr rtlCol="0"/>
          <a:lstStyle>
            <a:lvl1pPr>
              <a:defRPr/>
            </a:lvl1pPr>
          </a:lstStyle>
          <a:p>
            <a:pPr>
              <a:defRPr/>
            </a:pPr>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94FD8DA8-093C-45A9-B9A3-167D65E74874}" type="datetimeFigureOut">
              <a:rPr lang="de-DE"/>
              <a:pPr>
                <a:defRPr/>
              </a:pPr>
              <a:t>13.06.14</a:t>
            </a:fld>
            <a:endParaRPr lang="de-DE" dirty="0"/>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84F9716B-B701-40B1-A596-DBC8A05921F1}" type="slidenum">
              <a:rPr lang="de-DE"/>
              <a:pPr>
                <a:defRPr/>
              </a:pPr>
              <a:t>‹Nr.›</a:t>
            </a:fld>
            <a:endParaRPr lang="de-DE"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4" name="Rechteck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hteck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Vertikaler Titel 1"/>
          <p:cNvSpPr>
            <a:spLocks noGrp="1"/>
          </p:cNvSpPr>
          <p:nvPr>
            <p:ph type="title" orient="vert"/>
          </p:nvPr>
        </p:nvSpPr>
        <p:spPr>
          <a:xfrm>
            <a:off x="6553200" y="609600"/>
            <a:ext cx="2057400" cy="5516563"/>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609600"/>
            <a:ext cx="5562600" cy="5516564"/>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3"/>
          <p:cNvSpPr>
            <a:spLocks noGrp="1"/>
          </p:cNvSpPr>
          <p:nvPr>
            <p:ph type="dt" sz="half" idx="10"/>
          </p:nvPr>
        </p:nvSpPr>
        <p:spPr>
          <a:xfrm>
            <a:off x="6553200" y="6248400"/>
            <a:ext cx="2209800" cy="365125"/>
          </a:xfrm>
        </p:spPr>
        <p:txBody>
          <a:bodyPr/>
          <a:lstStyle>
            <a:lvl1pPr>
              <a:defRPr/>
            </a:lvl1pPr>
          </a:lstStyle>
          <a:p>
            <a:pPr>
              <a:defRPr/>
            </a:pPr>
            <a:fld id="{A9514D04-ACC4-48E0-818E-6978445F0F1E}" type="datetimeFigureOut">
              <a:rPr lang="de-DE"/>
              <a:pPr>
                <a:defRPr/>
              </a:pPr>
              <a:t>13.06.14</a:t>
            </a:fld>
            <a:endParaRPr lang="de-DE" dirty="0"/>
          </a:p>
        </p:txBody>
      </p:sp>
      <p:sp>
        <p:nvSpPr>
          <p:cNvPr id="8" name="Fußzeilenplatzhalter 4"/>
          <p:cNvSpPr>
            <a:spLocks noGrp="1"/>
          </p:cNvSpPr>
          <p:nvPr>
            <p:ph type="ftr" sz="quarter" idx="11"/>
          </p:nvPr>
        </p:nvSpPr>
        <p:spPr>
          <a:xfrm>
            <a:off x="457200" y="6248400"/>
            <a:ext cx="5573713" cy="365125"/>
          </a:xfrm>
        </p:spPr>
        <p:txBody>
          <a:bodyPr/>
          <a:lstStyle>
            <a:lvl1pPr>
              <a:defRPr/>
            </a:lvl1pPr>
          </a:lstStyle>
          <a:p>
            <a:pPr>
              <a:defRPr/>
            </a:pPr>
            <a:endParaRPr lang="de-DE"/>
          </a:p>
        </p:txBody>
      </p:sp>
      <p:sp>
        <p:nvSpPr>
          <p:cNvPr id="9" name="Foliennummernplatzhalter 5"/>
          <p:cNvSpPr>
            <a:spLocks noGrp="1"/>
          </p:cNvSpPr>
          <p:nvPr>
            <p:ph type="sldNum" sz="quarter" idx="12"/>
          </p:nvPr>
        </p:nvSpPr>
        <p:spPr>
          <a:xfrm rot="5400000">
            <a:off x="5989638" y="144462"/>
            <a:ext cx="533400" cy="244475"/>
          </a:xfrm>
        </p:spPr>
        <p:txBody>
          <a:bodyPr/>
          <a:lstStyle>
            <a:lvl1pPr>
              <a:defRPr/>
            </a:lvl1pPr>
          </a:lstStyle>
          <a:p>
            <a:pPr>
              <a:defRPr/>
            </a:pPr>
            <a:fld id="{02AC9B2A-0E3B-4A96-B0C5-7E67E2A30C6F}" type="slidenum">
              <a:rPr lang="de-DE"/>
              <a:pPr>
                <a:defRPr/>
              </a:pPr>
              <a:t>‹Nr.›</a:t>
            </a:fld>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747EBD48-7B2D-46AA-BAFE-9B7714320A94}" type="datetimeFigureOut">
              <a:rPr lang="de-DE"/>
              <a:pPr>
                <a:defRPr/>
              </a:pPr>
              <a:t>13.06.14</a:t>
            </a:fld>
            <a:endParaRPr lang="de-DE" dirty="0"/>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6F1B86C9-3410-407B-94FF-9FF866F0C970}" type="slidenum">
              <a:rPr lang="de-DE"/>
              <a:pPr>
                <a:defRPr/>
              </a:pPr>
              <a:t>‹Nr.›</a:t>
            </a:fld>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C7AC608C-6B23-4ABC-A8E2-F6E7A4E0802A}" type="datetimeFigureOut">
              <a:rPr lang="de-DE"/>
              <a:pPr>
                <a:defRPr/>
              </a:pPr>
              <a:t>13.06.14</a:t>
            </a:fld>
            <a:endParaRPr lang="de-DE" dirty="0"/>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5AD7A48B-CFCF-40C5-B048-116960B04A82}" type="slidenum">
              <a:rPr lang="de-DE"/>
              <a:pPr>
                <a:defRPr/>
              </a:pPr>
              <a:t>‹Nr.›</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ECA68DD0-CEBA-4E0F-9CFC-8095FB377D79}" type="datetimeFigureOut">
              <a:rPr lang="de-DE"/>
              <a:pPr>
                <a:defRPr/>
              </a:pPr>
              <a:t>13.06.14</a:t>
            </a:fld>
            <a:endParaRPr lang="de-DE" dirty="0"/>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C21B0F52-DA18-4834-B164-42FA7977F1E4}" type="slidenum">
              <a:rPr lang="de-DE"/>
              <a:pPr>
                <a:defRPr/>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09BD6068-F39D-4223-90EF-B21B54352596}" type="datetimeFigureOut">
              <a:rPr lang="de-DE"/>
              <a:pPr>
                <a:defRPr/>
              </a:pPr>
              <a:t>13.06.14</a:t>
            </a:fld>
            <a:endParaRPr lang="de-DE" dirty="0"/>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382A274D-BAD8-449E-BB3C-8C2D0AD42D87}" type="slidenum">
              <a:rPr lang="de-DE"/>
              <a:pPr>
                <a:defRPr/>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72A8F644-D1C7-4F33-AD8B-76D1A3009047}" type="datetimeFigureOut">
              <a:rPr lang="de-DE"/>
              <a:pPr>
                <a:defRPr/>
              </a:pPr>
              <a:t>13.06.14</a:t>
            </a:fld>
            <a:endParaRPr lang="de-DE" dirty="0"/>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6E1C6A84-35CE-440E-AE66-0712F9459CEE}" type="slidenum">
              <a:rPr lang="de-DE"/>
              <a:pPr>
                <a:defRPr/>
              </a:pPr>
              <a:t>‹Nr.›</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D3B9A8E-77F4-4248-AA7D-577F115703E6}" type="datetimeFigureOut">
              <a:rPr lang="de-DE"/>
              <a:pPr>
                <a:defRPr/>
              </a:pPr>
              <a:t>13.06.14</a:t>
            </a:fld>
            <a:endParaRPr lang="de-DE" dirty="0"/>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C3C09792-27F9-4F6E-9A58-8C14CA6ADC10}" type="slidenum">
              <a:rPr lang="de-DE"/>
              <a:pPr>
                <a:defRPr/>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72152DB-0B6E-4FBB-9A7C-E94355DE2EFE}" type="datetimeFigureOut">
              <a:rPr lang="de-DE"/>
              <a:pPr>
                <a:defRPr/>
              </a:pPr>
              <a:t>13.06.14</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967B714-C199-443A-8053-19049D850A3B}" type="slidenum">
              <a:rPr lang="de-DE"/>
              <a:pPr>
                <a:defRPr/>
              </a:pPr>
              <a:t>‹Nr.›</a:t>
            </a:fld>
            <a:endParaRPr lang="de-DE" dirty="0"/>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de-DE" smtClean="0"/>
              <a:t>Titelmasterformat durch Klicken bearbeiten</a:t>
            </a:r>
            <a:endParaRPr lang="en-US"/>
          </a:p>
        </p:txBody>
      </p:sp>
      <p:sp>
        <p:nvSpPr>
          <p:cNvPr id="4099" name="Textplatzhalt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14" name="Datumsplatzhalt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27F3811F-5D83-44FA-A796-5351C7F7E32A}" type="datetimeFigureOut">
              <a:rPr lang="de-DE"/>
              <a:pPr>
                <a:defRPr/>
              </a:pPr>
              <a:t>13.06.14</a:t>
            </a:fld>
            <a:endParaRPr lang="de-DE" dirty="0"/>
          </a:p>
        </p:txBody>
      </p:sp>
      <p:sp>
        <p:nvSpPr>
          <p:cNvPr id="3" name="Fußzeilenplatzhalt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cs typeface="+mn-cs"/>
              </a:defRPr>
            </a:lvl1pPr>
          </a:lstStyle>
          <a:p>
            <a:pPr>
              <a:defRPr/>
            </a:pPr>
            <a:endParaRPr lang="de-DE"/>
          </a:p>
        </p:txBody>
      </p:sp>
      <p:sp>
        <p:nvSpPr>
          <p:cNvPr id="23" name="Foliennummernplatzhalt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F901F612-DF41-4285-8B2F-488E5D7B2740}" type="slidenum">
              <a:rPr lang="de-DE"/>
              <a:pPr>
                <a:defRPr/>
              </a:pPr>
              <a:t>‹Nr.›</a:t>
            </a:fld>
            <a:endParaRPr lang="de-DE" dirty="0"/>
          </a:p>
        </p:txBody>
      </p:sp>
    </p:spTree>
  </p:cSld>
  <p:clrMap bg1="dk1" tx1="lt1" bg2="dk2" tx2="lt2" accent1="accent1" accent2="accent2" accent3="accent3" accent4="accent4" accent5="accent5" accent6="accent6" hlink="hlink" folHlink="folHlink"/>
  <p:sldLayoutIdLst>
    <p:sldLayoutId id="2147483739" r:id="rId1"/>
    <p:sldLayoutId id="2147483740" r:id="rId2"/>
    <p:sldLayoutId id="2147483753"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elplatzhalt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endParaRPr lang="en-US" smtClean="0"/>
          </a:p>
        </p:txBody>
      </p:sp>
      <p:sp>
        <p:nvSpPr>
          <p:cNvPr id="5123" name="Textplatzhalt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14" name="Datumsplatzhalt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11789DCD-37C3-4A9C-A032-EF016D63F43F}" type="datetimeFigureOut">
              <a:rPr lang="de-DE"/>
              <a:pPr>
                <a:defRPr/>
              </a:pPr>
              <a:t>13.06.14</a:t>
            </a:fld>
            <a:endParaRPr lang="de-DE" dirty="0"/>
          </a:p>
        </p:txBody>
      </p:sp>
      <p:sp>
        <p:nvSpPr>
          <p:cNvPr id="3" name="Fußzeilenplatzhalt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dirty="0">
                <a:solidFill>
                  <a:schemeClr val="tx2"/>
                </a:solidFill>
                <a:latin typeface="+mn-lt"/>
                <a:cs typeface="+mn-cs"/>
              </a:defRPr>
            </a:lvl1pPr>
          </a:lstStyle>
          <a:p>
            <a:pPr>
              <a:defRPr/>
            </a:pPr>
            <a:endParaRPr lang="de-DE"/>
          </a:p>
        </p:txBody>
      </p:sp>
      <p:sp>
        <p:nvSpPr>
          <p:cNvPr id="7" name="Rechteck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hteck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hteck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Foliennummernplatzhalt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mn-lt"/>
                <a:cs typeface="+mn-cs"/>
              </a:defRPr>
            </a:lvl1pPr>
          </a:lstStyle>
          <a:p>
            <a:pPr>
              <a:defRPr/>
            </a:pPr>
            <a:fld id="{E3461D30-AC7D-4C49-B3FC-A0502DC66CB2}" type="slidenum">
              <a:rPr lang="de-DE"/>
              <a:pPr>
                <a:defRPr/>
              </a:pPr>
              <a:t>‹Nr.›</a:t>
            </a:fld>
            <a:endParaRPr lang="de-DE" dirty="0"/>
          </a:p>
        </p:txBody>
      </p:sp>
    </p:spTree>
  </p:cSld>
  <p:clrMap bg1="lt1" tx1="dk1" bg2="lt2" tx2="dk2" accent1="accent1" accent2="accent2" accent3="accent3" accent4="accent4" accent5="accent5" accent6="accent6" hlink="hlink" folHlink="folHlink"/>
  <p:sldLayoutIdLst>
    <p:sldLayoutId id="2147483754" r:id="rId1"/>
    <p:sldLayoutId id="2147483749" r:id="rId2"/>
    <p:sldLayoutId id="2147483755" r:id="rId3"/>
    <p:sldLayoutId id="2147483756" r:id="rId4"/>
    <p:sldLayoutId id="2147483757" r:id="rId5"/>
    <p:sldLayoutId id="2147483750" r:id="rId6"/>
    <p:sldLayoutId id="2147483758" r:id="rId7"/>
    <p:sldLayoutId id="2147483751" r:id="rId8"/>
    <p:sldLayoutId id="2147483759" r:id="rId9"/>
    <p:sldLayoutId id="2147483752" r:id="rId10"/>
    <p:sldLayoutId id="2147483760"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Calibri" pitchFamily="34" charset="0"/>
        </a:defRPr>
      </a:lvl2pPr>
      <a:lvl3pPr algn="l" rtl="0" fontAlgn="base">
        <a:spcBef>
          <a:spcPct val="0"/>
        </a:spcBef>
        <a:spcAft>
          <a:spcPct val="0"/>
        </a:spcAft>
        <a:defRPr sz="4400">
          <a:solidFill>
            <a:schemeClr val="tx2"/>
          </a:solidFill>
          <a:latin typeface="Calibri" pitchFamily="34" charset="0"/>
        </a:defRPr>
      </a:lvl3pPr>
      <a:lvl4pPr algn="l" rtl="0" fontAlgn="base">
        <a:spcBef>
          <a:spcPct val="0"/>
        </a:spcBef>
        <a:spcAft>
          <a:spcPct val="0"/>
        </a:spcAft>
        <a:defRPr sz="4400">
          <a:solidFill>
            <a:schemeClr val="tx2"/>
          </a:solidFill>
          <a:latin typeface="Calibri" pitchFamily="34" charset="0"/>
        </a:defRPr>
      </a:lvl4pPr>
      <a:lvl5pPr algn="l" rtl="0" fontAlgn="base">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04DA3"/>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C4652D"/>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jpeg"/><Relationship Id="rId3"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 Id="rId3" Type="http://schemas.openxmlformats.org/officeDocument/2006/relationships/image" Target="../media/image5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63.w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64.jpeg"/><Relationship Id="rId3" Type="http://schemas.openxmlformats.org/officeDocument/2006/relationships/image" Target="../media/image6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66.jpeg"/><Relationship Id="rId3"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27.xml"/><Relationship Id="rId2" Type="http://schemas.openxmlformats.org/officeDocument/2006/relationships/image" Target="../media/image6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6.jpeg"/><Relationship Id="rId3" Type="http://schemas.openxmlformats.org/officeDocument/2006/relationships/image" Target="../media/image7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 Id="rId3"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55576" y="548680"/>
            <a:ext cx="7772400" cy="2592288"/>
          </a:xfrm>
        </p:spPr>
        <p:txBody>
          <a:bodyPr/>
          <a:lstStyle/>
          <a:p>
            <a:pPr fontAlgn="auto">
              <a:spcAft>
                <a:spcPts val="0"/>
              </a:spcAft>
              <a:defRPr/>
            </a:pPr>
            <a:r>
              <a:rPr lang="de-DE" dirty="0" smtClean="0"/>
              <a:t>Die Wende in Plauen 1989</a:t>
            </a:r>
            <a:br>
              <a:rPr lang="de-DE" dirty="0" smtClean="0"/>
            </a:br>
            <a:endParaRPr lang="de-DE" dirty="0"/>
          </a:p>
        </p:txBody>
      </p:sp>
      <p:sp>
        <p:nvSpPr>
          <p:cNvPr id="14339" name="Untertitel 2"/>
          <p:cNvSpPr>
            <a:spLocks noGrp="1"/>
          </p:cNvSpPr>
          <p:nvPr>
            <p:ph type="subTitle" idx="1"/>
          </p:nvPr>
        </p:nvSpPr>
        <p:spPr>
          <a:xfrm>
            <a:off x="1371600" y="5013325"/>
            <a:ext cx="6400800" cy="1008063"/>
          </a:xfrm>
        </p:spPr>
        <p:txBody>
          <a:bodyPr/>
          <a:lstStyle/>
          <a:p>
            <a:r>
              <a:rPr lang="de-DE" sz="4800" smtClean="0">
                <a:solidFill>
                  <a:srgbClr val="FF0000"/>
                </a:solidFill>
              </a:rPr>
              <a:t>„Wir sind das Volk“</a:t>
            </a:r>
          </a:p>
        </p:txBody>
      </p:sp>
      <p:pic>
        <p:nvPicPr>
          <p:cNvPr id="14340" name="Grafik 3" descr="Rathaus.jpg"/>
          <p:cNvPicPr>
            <a:picLocks/>
          </p:cNvPicPr>
          <p:nvPr/>
        </p:nvPicPr>
        <p:blipFill>
          <a:blip r:embed="rId2" cstate="print"/>
          <a:srcRect/>
          <a:stretch>
            <a:fillRect/>
          </a:stretch>
        </p:blipFill>
        <p:spPr bwMode="auto">
          <a:xfrm>
            <a:off x="3708400" y="2924175"/>
            <a:ext cx="1979613" cy="1441450"/>
          </a:xfrm>
          <a:prstGeom prst="rect">
            <a:avLst/>
          </a:prstGeom>
          <a:noFill/>
          <a:ln w="9525">
            <a:noFill/>
            <a:miter lim="800000"/>
            <a:headEnd/>
            <a:tailEnd/>
          </a:ln>
        </p:spPr>
      </p:pic>
      <p:pic>
        <p:nvPicPr>
          <p:cNvPr id="14341" name="Grafik 5" descr="index.jpg"/>
          <p:cNvPicPr>
            <a:picLocks/>
          </p:cNvPicPr>
          <p:nvPr/>
        </p:nvPicPr>
        <p:blipFill>
          <a:blip r:embed="rId3" cstate="print"/>
          <a:srcRect/>
          <a:stretch>
            <a:fillRect/>
          </a:stretch>
        </p:blipFill>
        <p:spPr bwMode="auto">
          <a:xfrm>
            <a:off x="1042988" y="2924175"/>
            <a:ext cx="1981200" cy="1441450"/>
          </a:xfrm>
          <a:prstGeom prst="rect">
            <a:avLst/>
          </a:prstGeom>
          <a:noFill/>
          <a:ln w="9525">
            <a:noFill/>
            <a:miter lim="800000"/>
            <a:headEnd/>
            <a:tailEnd/>
          </a:ln>
        </p:spPr>
      </p:pic>
      <p:pic>
        <p:nvPicPr>
          <p:cNvPr id="14342" name="Grafik 8" descr="images.jpg"/>
          <p:cNvPicPr>
            <a:picLocks/>
          </p:cNvPicPr>
          <p:nvPr/>
        </p:nvPicPr>
        <p:blipFill>
          <a:blip r:embed="rId4" cstate="print"/>
          <a:srcRect/>
          <a:stretch>
            <a:fillRect/>
          </a:stretch>
        </p:blipFill>
        <p:spPr bwMode="auto">
          <a:xfrm>
            <a:off x="6227763" y="2924175"/>
            <a:ext cx="1260475" cy="1800225"/>
          </a:xfrm>
          <a:prstGeom prst="rect">
            <a:avLst/>
          </a:prstGeom>
          <a:noFill/>
          <a:ln w="9525">
            <a:noFill/>
            <a:miter lim="800000"/>
            <a:headEnd/>
            <a:tailEnd/>
          </a:ln>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3554" name="Titel 6"/>
          <p:cNvSpPr>
            <a:spLocks noGrp="1"/>
          </p:cNvSpPr>
          <p:nvPr>
            <p:ph type="title"/>
          </p:nvPr>
        </p:nvSpPr>
        <p:spPr/>
        <p:txBody>
          <a:bodyPr/>
          <a:lstStyle/>
          <a:p>
            <a:r>
              <a:rPr lang="de-DE" sz="2400" smtClean="0">
                <a:solidFill>
                  <a:srgbClr val="00B050"/>
                </a:solidFill>
              </a:rPr>
              <a:t>Ab Mai 1989 baut Ungarn die Grenzanlagen zu Österreich ab.</a:t>
            </a:r>
          </a:p>
        </p:txBody>
      </p:sp>
      <p:pic>
        <p:nvPicPr>
          <p:cNvPr id="23555" name="Grafik 12" descr="Ungarn1.jpg"/>
          <p:cNvPicPr>
            <a:picLocks noChangeAspect="1"/>
          </p:cNvPicPr>
          <p:nvPr/>
        </p:nvPicPr>
        <p:blipFill>
          <a:blip r:embed="rId2" cstate="print"/>
          <a:srcRect/>
          <a:stretch>
            <a:fillRect/>
          </a:stretch>
        </p:blipFill>
        <p:spPr bwMode="auto">
          <a:xfrm>
            <a:off x="827088" y="1196975"/>
            <a:ext cx="7645400" cy="5092700"/>
          </a:xfrm>
          <a:prstGeom prst="rect">
            <a:avLst/>
          </a:prstGeom>
          <a:noFill/>
          <a:ln w="9525">
            <a:noFill/>
            <a:miter lim="800000"/>
            <a:headEnd/>
            <a:tailEnd/>
          </a:ln>
        </p:spPr>
      </p:pic>
    </p:spTree>
  </p:cSld>
  <p:clrMapOvr>
    <a:masterClrMapping/>
  </p:clrMapOvr>
  <p:transition xmlns:p14="http://schemas.microsoft.com/office/powerpoint/2010/main" spd="slow">
    <p:newsflash/>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4578" name="Grafik 1" descr="ausweis.jpg"/>
          <p:cNvPicPr>
            <a:picLocks/>
          </p:cNvPicPr>
          <p:nvPr/>
        </p:nvPicPr>
        <p:blipFill>
          <a:blip r:embed="rId2" cstate="print"/>
          <a:srcRect/>
          <a:stretch>
            <a:fillRect/>
          </a:stretch>
        </p:blipFill>
        <p:spPr bwMode="auto">
          <a:xfrm>
            <a:off x="4845050" y="3213100"/>
            <a:ext cx="3779838" cy="2700338"/>
          </a:xfrm>
          <a:prstGeom prst="rect">
            <a:avLst/>
          </a:prstGeom>
          <a:noFill/>
          <a:ln w="9525">
            <a:noFill/>
            <a:miter lim="800000"/>
            <a:headEnd/>
            <a:tailEnd/>
          </a:ln>
        </p:spPr>
      </p:pic>
      <p:pic>
        <p:nvPicPr>
          <p:cNvPr id="24579" name="Grafik 4" descr="flucht1.jpg"/>
          <p:cNvPicPr>
            <a:picLocks/>
          </p:cNvPicPr>
          <p:nvPr/>
        </p:nvPicPr>
        <p:blipFill>
          <a:blip r:embed="rId3" cstate="print"/>
          <a:srcRect/>
          <a:stretch>
            <a:fillRect/>
          </a:stretch>
        </p:blipFill>
        <p:spPr bwMode="auto">
          <a:xfrm>
            <a:off x="654050" y="3213100"/>
            <a:ext cx="3779838" cy="2700338"/>
          </a:xfrm>
          <a:prstGeom prst="rect">
            <a:avLst/>
          </a:prstGeom>
          <a:noFill/>
          <a:ln w="9525">
            <a:noFill/>
            <a:miter lim="800000"/>
            <a:headEnd/>
            <a:tailEnd/>
          </a:ln>
        </p:spPr>
      </p:pic>
      <p:pic>
        <p:nvPicPr>
          <p:cNvPr id="24580" name="Grafik 5" descr="mock.jpg"/>
          <p:cNvPicPr>
            <a:picLocks/>
          </p:cNvPicPr>
          <p:nvPr/>
        </p:nvPicPr>
        <p:blipFill>
          <a:blip r:embed="rId4" cstate="print"/>
          <a:srcRect/>
          <a:stretch>
            <a:fillRect/>
          </a:stretch>
        </p:blipFill>
        <p:spPr bwMode="auto">
          <a:xfrm>
            <a:off x="611188" y="260350"/>
            <a:ext cx="3887787" cy="2700338"/>
          </a:xfrm>
          <a:prstGeom prst="rect">
            <a:avLst/>
          </a:prstGeom>
          <a:noFill/>
          <a:ln w="9525">
            <a:noFill/>
            <a:miter lim="800000"/>
            <a:headEnd/>
            <a:tailEnd/>
          </a:ln>
        </p:spPr>
      </p:pic>
      <p:pic>
        <p:nvPicPr>
          <p:cNvPr id="24581" name="Grafik 6" descr="soldat.jpg"/>
          <p:cNvPicPr>
            <a:picLocks/>
          </p:cNvPicPr>
          <p:nvPr/>
        </p:nvPicPr>
        <p:blipFill>
          <a:blip r:embed="rId5" cstate="print"/>
          <a:srcRect/>
          <a:stretch>
            <a:fillRect/>
          </a:stretch>
        </p:blipFill>
        <p:spPr bwMode="auto">
          <a:xfrm>
            <a:off x="4751388" y="260350"/>
            <a:ext cx="3779837" cy="2700338"/>
          </a:xfrm>
          <a:prstGeom prst="rect">
            <a:avLst/>
          </a:prstGeom>
          <a:noFill/>
          <a:ln w="9525">
            <a:noFill/>
            <a:miter lim="800000"/>
            <a:headEnd/>
            <a:tailEnd/>
          </a:ln>
        </p:spPr>
      </p:pic>
    </p:spTree>
  </p:cSld>
  <p:clrMapOvr>
    <a:masterClrMapping/>
  </p:clrMapOvr>
  <p:transition xmlns:p14="http://schemas.microsoft.com/office/powerpoint/2010/main" spd="slow">
    <p:newsflash/>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de-DE" sz="2800" smtClean="0">
                <a:solidFill>
                  <a:srgbClr val="00B050"/>
                </a:solidFill>
              </a:rPr>
              <a:t>Im Mai 1989 suchen DDR- Bürger Zuflucht in der</a:t>
            </a:r>
            <a:br>
              <a:rPr lang="de-DE" sz="2800" smtClean="0">
                <a:solidFill>
                  <a:srgbClr val="00B050"/>
                </a:solidFill>
              </a:rPr>
            </a:br>
            <a:r>
              <a:rPr lang="de-DE" sz="2800" smtClean="0">
                <a:solidFill>
                  <a:srgbClr val="00B050"/>
                </a:solidFill>
              </a:rPr>
              <a:t> BRD- Botschaft in Prag.</a:t>
            </a:r>
          </a:p>
        </p:txBody>
      </p:sp>
      <p:pic>
        <p:nvPicPr>
          <p:cNvPr id="25603" name="Grafik 2" descr="Flucht in die Prager Botschaft.jpg"/>
          <p:cNvPicPr>
            <a:picLocks/>
          </p:cNvPicPr>
          <p:nvPr/>
        </p:nvPicPr>
        <p:blipFill>
          <a:blip r:embed="rId2" cstate="print"/>
          <a:srcRect/>
          <a:stretch>
            <a:fillRect/>
          </a:stretch>
        </p:blipFill>
        <p:spPr bwMode="auto">
          <a:xfrm>
            <a:off x="4643438" y="1341438"/>
            <a:ext cx="4140200" cy="2519362"/>
          </a:xfrm>
          <a:prstGeom prst="rect">
            <a:avLst/>
          </a:prstGeom>
          <a:noFill/>
          <a:ln w="9525">
            <a:noFill/>
            <a:miter lim="800000"/>
            <a:headEnd/>
            <a:tailEnd/>
          </a:ln>
        </p:spPr>
      </p:pic>
      <p:pic>
        <p:nvPicPr>
          <p:cNvPr id="25604" name="Grafik 3" descr="Flucht Prag.jpg"/>
          <p:cNvPicPr>
            <a:picLocks/>
          </p:cNvPicPr>
          <p:nvPr/>
        </p:nvPicPr>
        <p:blipFill>
          <a:blip r:embed="rId3" cstate="print"/>
          <a:srcRect/>
          <a:stretch>
            <a:fillRect/>
          </a:stretch>
        </p:blipFill>
        <p:spPr bwMode="auto">
          <a:xfrm>
            <a:off x="468313" y="1341438"/>
            <a:ext cx="4138612" cy="2519362"/>
          </a:xfrm>
          <a:prstGeom prst="rect">
            <a:avLst/>
          </a:prstGeom>
          <a:noFill/>
          <a:ln w="9525">
            <a:noFill/>
            <a:miter lim="800000"/>
            <a:headEnd/>
            <a:tailEnd/>
          </a:ln>
        </p:spPr>
      </p:pic>
      <p:pic>
        <p:nvPicPr>
          <p:cNvPr id="25605" name="Grafik 4" descr="Prag Innenhof.jpg"/>
          <p:cNvPicPr>
            <a:picLocks/>
          </p:cNvPicPr>
          <p:nvPr/>
        </p:nvPicPr>
        <p:blipFill>
          <a:blip r:embed="rId4" cstate="print"/>
          <a:srcRect/>
          <a:stretch>
            <a:fillRect/>
          </a:stretch>
        </p:blipFill>
        <p:spPr bwMode="auto">
          <a:xfrm>
            <a:off x="4643438" y="4005263"/>
            <a:ext cx="4140200" cy="2519362"/>
          </a:xfrm>
          <a:prstGeom prst="rect">
            <a:avLst/>
          </a:prstGeom>
          <a:noFill/>
          <a:ln w="9525">
            <a:noFill/>
            <a:miter lim="800000"/>
            <a:headEnd/>
            <a:tailEnd/>
          </a:ln>
        </p:spPr>
      </p:pic>
      <p:pic>
        <p:nvPicPr>
          <p:cNvPr id="25606" name="Grafik 7" descr="Prag 1989.jpg"/>
          <p:cNvPicPr>
            <a:picLocks/>
          </p:cNvPicPr>
          <p:nvPr/>
        </p:nvPicPr>
        <p:blipFill>
          <a:blip r:embed="rId5" cstate="print"/>
          <a:srcRect/>
          <a:stretch>
            <a:fillRect/>
          </a:stretch>
        </p:blipFill>
        <p:spPr bwMode="auto">
          <a:xfrm>
            <a:off x="468313" y="4005263"/>
            <a:ext cx="4138612" cy="2519362"/>
          </a:xfrm>
          <a:prstGeom prst="rect">
            <a:avLst/>
          </a:prstGeom>
          <a:noFill/>
          <a:ln w="9525">
            <a:noFill/>
            <a:miter lim="800000"/>
            <a:headEnd/>
            <a:tailEnd/>
          </a:ln>
        </p:spPr>
      </p:pic>
    </p:spTree>
  </p:cSld>
  <p:clrMapOvr>
    <a:masterClrMapping/>
  </p:clrMapOvr>
  <p:transition xmlns:p14="http://schemas.microsoft.com/office/powerpoint/2010/main" spd="slow">
    <p:newsflash/>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028" name="Titel 1"/>
          <p:cNvSpPr>
            <a:spLocks noGrp="1"/>
          </p:cNvSpPr>
          <p:nvPr>
            <p:ph type="title"/>
          </p:nvPr>
        </p:nvSpPr>
        <p:spPr/>
        <p:txBody>
          <a:bodyPr/>
          <a:lstStyle/>
          <a:p>
            <a:r>
              <a:rPr lang="de-DE" sz="2800" smtClean="0">
                <a:solidFill>
                  <a:srgbClr val="00B050"/>
                </a:solidFill>
              </a:rPr>
              <a:t>30. September 1989: Die DDR- Flüchtlinge dürfen aus der Prager Botschaft in die BRD ausreisen.</a:t>
            </a:r>
          </a:p>
        </p:txBody>
      </p:sp>
      <p:graphicFrame>
        <p:nvGraphicFramePr>
          <p:cNvPr id="1026" name="Object 3"/>
          <p:cNvGraphicFramePr>
            <a:graphicFrameLocks noChangeAspect="1"/>
          </p:cNvGraphicFramePr>
          <p:nvPr/>
        </p:nvGraphicFramePr>
        <p:xfrm>
          <a:off x="1681163" y="2965450"/>
          <a:ext cx="5781675" cy="925513"/>
        </p:xfrm>
        <a:graphic>
          <a:graphicData uri="http://schemas.openxmlformats.org/presentationml/2006/ole">
            <mc:AlternateContent xmlns:mc="http://schemas.openxmlformats.org/markup-compatibility/2006">
              <mc:Choice xmlns:v="urn:schemas-microsoft-com:vml" Requires="v">
                <p:oleObj spid="_x0000_s1028" name="Objekt-Manager-Shellobjekt" showAsIcon="1" r:id="rId3" imgW="5781600" imgH="925920" progId="Package">
                  <p:embed/>
                </p:oleObj>
              </mc:Choice>
              <mc:Fallback>
                <p:oleObj name="Objekt-Manager-Shellobjekt" showAsIcon="1" r:id="rId3" imgW="5781600" imgH="925920" progId="Pack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2965450"/>
                        <a:ext cx="5781675" cy="92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6626" name="Titel 1"/>
          <p:cNvSpPr>
            <a:spLocks noGrp="1"/>
          </p:cNvSpPr>
          <p:nvPr>
            <p:ph type="title" idx="4294967295"/>
          </p:nvPr>
        </p:nvSpPr>
        <p:spPr>
          <a:xfrm>
            <a:off x="468313" y="333375"/>
            <a:ext cx="3816350" cy="2951163"/>
          </a:xfrm>
        </p:spPr>
        <p:txBody>
          <a:bodyPr/>
          <a:lstStyle/>
          <a:p>
            <a:r>
              <a:rPr lang="de-DE" sz="2800" smtClean="0">
                <a:solidFill>
                  <a:srgbClr val="00B050"/>
                </a:solidFill>
              </a:rPr>
              <a:t>1. Oktober 1989:</a:t>
            </a:r>
            <a:br>
              <a:rPr lang="de-DE" sz="2800" smtClean="0">
                <a:solidFill>
                  <a:srgbClr val="00B050"/>
                </a:solidFill>
              </a:rPr>
            </a:br>
            <a:r>
              <a:rPr lang="de-DE" sz="2800" smtClean="0">
                <a:solidFill>
                  <a:srgbClr val="00B050"/>
                </a:solidFill>
              </a:rPr>
              <a:t>5500 DDR-Flüchtlinge aus Prag und 800 aus Warschau treffen in der Bundesrepublik ein.</a:t>
            </a:r>
            <a:r>
              <a:rPr lang="de-DE" sz="1800" smtClean="0"/>
              <a:t/>
            </a:r>
            <a:br>
              <a:rPr lang="de-DE" sz="1800" smtClean="0"/>
            </a:br>
            <a:r>
              <a:rPr lang="de-DE" sz="2400" smtClean="0"/>
              <a:t/>
            </a:r>
            <a:br>
              <a:rPr lang="de-DE" sz="2400" smtClean="0"/>
            </a:br>
            <a:endParaRPr lang="de-DE" sz="2400" smtClean="0"/>
          </a:p>
        </p:txBody>
      </p:sp>
      <p:pic>
        <p:nvPicPr>
          <p:cNvPr id="26627" name="Grafik 2" descr="Flüchtlingszug.jpg"/>
          <p:cNvPicPr>
            <a:picLocks noChangeAspect="1"/>
          </p:cNvPicPr>
          <p:nvPr/>
        </p:nvPicPr>
        <p:blipFill>
          <a:blip r:embed="rId2" cstate="print"/>
          <a:srcRect/>
          <a:stretch>
            <a:fillRect/>
          </a:stretch>
        </p:blipFill>
        <p:spPr bwMode="auto">
          <a:xfrm>
            <a:off x="395288" y="2852738"/>
            <a:ext cx="3773487" cy="2511425"/>
          </a:xfrm>
          <a:prstGeom prst="rect">
            <a:avLst/>
          </a:prstGeom>
          <a:noFill/>
          <a:ln w="9525">
            <a:noFill/>
            <a:miter lim="800000"/>
            <a:headEnd/>
            <a:tailEnd/>
          </a:ln>
        </p:spPr>
      </p:pic>
      <p:pic>
        <p:nvPicPr>
          <p:cNvPr id="26628" name="Grafik 4" descr="züge.jpg"/>
          <p:cNvPicPr>
            <a:picLocks noChangeAspect="1"/>
          </p:cNvPicPr>
          <p:nvPr/>
        </p:nvPicPr>
        <p:blipFill>
          <a:blip r:embed="rId3" cstate="print"/>
          <a:srcRect/>
          <a:stretch>
            <a:fillRect/>
          </a:stretch>
        </p:blipFill>
        <p:spPr bwMode="auto">
          <a:xfrm>
            <a:off x="4427538" y="3933825"/>
            <a:ext cx="4394200" cy="1876425"/>
          </a:xfrm>
          <a:prstGeom prst="rect">
            <a:avLst/>
          </a:prstGeom>
          <a:noFill/>
          <a:ln w="9525">
            <a:noFill/>
            <a:miter lim="800000"/>
            <a:headEnd/>
            <a:tailEnd/>
          </a:ln>
        </p:spPr>
      </p:pic>
      <p:pic>
        <p:nvPicPr>
          <p:cNvPr id="26629" name="Grafik 5" descr="zug.jpg"/>
          <p:cNvPicPr>
            <a:picLocks noChangeAspect="1"/>
          </p:cNvPicPr>
          <p:nvPr/>
        </p:nvPicPr>
        <p:blipFill>
          <a:blip r:embed="rId4" cstate="print"/>
          <a:srcRect/>
          <a:stretch>
            <a:fillRect/>
          </a:stretch>
        </p:blipFill>
        <p:spPr bwMode="auto">
          <a:xfrm>
            <a:off x="4572000" y="333375"/>
            <a:ext cx="3671888" cy="3270250"/>
          </a:xfrm>
          <a:prstGeom prst="rect">
            <a:avLst/>
          </a:prstGeom>
          <a:noFill/>
          <a:ln w="9525">
            <a:noFill/>
            <a:miter lim="800000"/>
            <a:headEnd/>
            <a:tailEnd/>
          </a:ln>
        </p:spPr>
      </p:pic>
    </p:spTree>
  </p:cSld>
  <p:clrMapOvr>
    <a:masterClrMapping/>
  </p:clrMapOvr>
  <p:transition xmlns:p14="http://schemas.microsoft.com/office/powerpoint/2010/main" spd="slow">
    <p:zo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362200"/>
          </a:xfrm>
        </p:spPr>
        <p:txBody>
          <a:bodyPr rtlCol="0">
            <a:normAutofit fontScale="90000"/>
          </a:bodyPr>
          <a:lstStyle/>
          <a:p>
            <a:pPr fontAlgn="auto">
              <a:spcAft>
                <a:spcPts val="0"/>
              </a:spcAft>
              <a:defRPr/>
            </a:pPr>
            <a:r>
              <a:rPr lang="de-DE" sz="2700" dirty="0" smtClean="0">
                <a:solidFill>
                  <a:srgbClr val="00B050"/>
                </a:solidFill>
              </a:rPr>
              <a:t>1. Oktober 1989: In Plauen wird das Flugblatt „Mitteilung und Aufruf der ‘Initiative zur Demokratischen Umgestaltung’“ verteilt, das zur „großangelegten Protestdemonstration auf dem Plauener Theaterplatz“ aufruft. Beginn 15.00 Uhr.</a:t>
            </a:r>
            <a:r>
              <a:rPr lang="de-DE" sz="2800" dirty="0" smtClean="0"/>
              <a:t/>
            </a:r>
            <a:br>
              <a:rPr lang="de-DE" sz="2800" dirty="0" smtClean="0"/>
            </a:br>
            <a:endParaRPr lang="de-DE" sz="2800" dirty="0"/>
          </a:p>
        </p:txBody>
      </p:sp>
      <p:pic>
        <p:nvPicPr>
          <p:cNvPr id="27651" name="Grafik 2" descr="aufruf_protestdemonstration.jpg"/>
          <p:cNvPicPr>
            <a:picLocks noChangeAspect="1"/>
          </p:cNvPicPr>
          <p:nvPr/>
        </p:nvPicPr>
        <p:blipFill>
          <a:blip r:embed="rId2" cstate="print"/>
          <a:srcRect/>
          <a:stretch>
            <a:fillRect/>
          </a:stretch>
        </p:blipFill>
        <p:spPr bwMode="auto">
          <a:xfrm>
            <a:off x="684213" y="2189163"/>
            <a:ext cx="8208962" cy="4668837"/>
          </a:xfrm>
          <a:prstGeom prst="rect">
            <a:avLst/>
          </a:prstGeom>
          <a:noFill/>
          <a:ln w="9525">
            <a:noFill/>
            <a:miter lim="800000"/>
            <a:headEnd/>
            <a:tailEnd/>
          </a:ln>
        </p:spPr>
      </p:pic>
    </p:spTree>
  </p:cSld>
  <p:clrMapOvr>
    <a:masterClrMapping/>
  </p:clrMapOvr>
  <p:transition xmlns:p14="http://schemas.microsoft.com/office/powerpoint/2010/main" spd="slow">
    <p:zoom dir="in"/>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de-DE" sz="2800" smtClean="0">
                <a:solidFill>
                  <a:srgbClr val="C00000"/>
                </a:solidFill>
              </a:rPr>
              <a:t>7. Oktober 1989 in Berlin: Feierlichkeiten zum </a:t>
            </a:r>
            <a:br>
              <a:rPr lang="de-DE" sz="2800" smtClean="0">
                <a:solidFill>
                  <a:srgbClr val="C00000"/>
                </a:solidFill>
              </a:rPr>
            </a:br>
            <a:r>
              <a:rPr lang="de-DE" sz="2800" smtClean="0">
                <a:solidFill>
                  <a:srgbClr val="C00000"/>
                </a:solidFill>
              </a:rPr>
              <a:t>40. Jahrestag der DDR</a:t>
            </a:r>
          </a:p>
        </p:txBody>
      </p:sp>
      <p:pic>
        <p:nvPicPr>
          <p:cNvPr id="28675" name="Grafik 2" descr="ddr jpg.jpg"/>
          <p:cNvPicPr>
            <a:picLocks/>
          </p:cNvPicPr>
          <p:nvPr/>
        </p:nvPicPr>
        <p:blipFill>
          <a:blip r:embed="rId2" cstate="print"/>
          <a:srcRect/>
          <a:stretch>
            <a:fillRect/>
          </a:stretch>
        </p:blipFill>
        <p:spPr bwMode="auto">
          <a:xfrm>
            <a:off x="1187450" y="4005263"/>
            <a:ext cx="3240088" cy="2519362"/>
          </a:xfrm>
          <a:prstGeom prst="rect">
            <a:avLst/>
          </a:prstGeom>
          <a:noFill/>
          <a:ln w="9525">
            <a:noFill/>
            <a:miter lim="800000"/>
            <a:headEnd/>
            <a:tailEnd/>
          </a:ln>
        </p:spPr>
      </p:pic>
      <p:pic>
        <p:nvPicPr>
          <p:cNvPr id="28676" name="Grafik 3" descr="soldat1.jpg"/>
          <p:cNvPicPr>
            <a:picLocks/>
          </p:cNvPicPr>
          <p:nvPr/>
        </p:nvPicPr>
        <p:blipFill>
          <a:blip r:embed="rId3" cstate="print"/>
          <a:srcRect/>
          <a:stretch>
            <a:fillRect/>
          </a:stretch>
        </p:blipFill>
        <p:spPr bwMode="auto">
          <a:xfrm>
            <a:off x="4859338" y="4005263"/>
            <a:ext cx="3240087" cy="2519362"/>
          </a:xfrm>
          <a:prstGeom prst="rect">
            <a:avLst/>
          </a:prstGeom>
          <a:noFill/>
          <a:ln w="9525">
            <a:noFill/>
            <a:miter lim="800000"/>
            <a:headEnd/>
            <a:tailEnd/>
          </a:ln>
        </p:spPr>
      </p:pic>
      <p:pic>
        <p:nvPicPr>
          <p:cNvPr id="28677" name="Grafik 5" descr="hone.jpg"/>
          <p:cNvPicPr>
            <a:picLocks/>
          </p:cNvPicPr>
          <p:nvPr/>
        </p:nvPicPr>
        <p:blipFill>
          <a:blip r:embed="rId4" cstate="print"/>
          <a:srcRect/>
          <a:stretch>
            <a:fillRect/>
          </a:stretch>
        </p:blipFill>
        <p:spPr bwMode="auto">
          <a:xfrm>
            <a:off x="1187450" y="1341438"/>
            <a:ext cx="3240088" cy="2519362"/>
          </a:xfrm>
          <a:prstGeom prst="rect">
            <a:avLst/>
          </a:prstGeom>
          <a:noFill/>
          <a:ln w="9525">
            <a:noFill/>
            <a:miter lim="800000"/>
            <a:headEnd/>
            <a:tailEnd/>
          </a:ln>
        </p:spPr>
      </p:pic>
      <p:pic>
        <p:nvPicPr>
          <p:cNvPr id="28678" name="Grafik 6" descr="honi.jpg"/>
          <p:cNvPicPr>
            <a:picLocks/>
          </p:cNvPicPr>
          <p:nvPr/>
        </p:nvPicPr>
        <p:blipFill>
          <a:blip r:embed="rId5" cstate="print"/>
          <a:srcRect/>
          <a:stretch>
            <a:fillRect/>
          </a:stretch>
        </p:blipFill>
        <p:spPr bwMode="auto">
          <a:xfrm>
            <a:off x="4859338" y="1341438"/>
            <a:ext cx="3240087" cy="2519362"/>
          </a:xfrm>
          <a:prstGeom prst="rect">
            <a:avLst/>
          </a:prstGeom>
          <a:noFill/>
          <a:ln w="9525">
            <a:noFill/>
            <a:miter lim="800000"/>
            <a:headEnd/>
            <a:tailEnd/>
          </a:ln>
        </p:spPr>
      </p:pic>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692150"/>
            <a:ext cx="8229600" cy="1512888"/>
          </a:xfrm>
        </p:spPr>
        <p:txBody>
          <a:bodyPr rtlCol="0">
            <a:normAutofit fontScale="90000"/>
          </a:bodyPr>
          <a:lstStyle/>
          <a:p>
            <a:pPr fontAlgn="auto">
              <a:spcAft>
                <a:spcPts val="0"/>
              </a:spcAft>
              <a:defRPr/>
            </a:pPr>
            <a:r>
              <a:rPr lang="de-DE" sz="3100" dirty="0" smtClean="0">
                <a:solidFill>
                  <a:srgbClr val="C00000"/>
                </a:solidFill>
              </a:rPr>
              <a:t>7. Oktober 1989 in Plauen:  Dem Aufruf Plauener Oppositioneller zu einer Demonstration auf dem Otto-Grotewohl-Platz folgen ca. 15.000 Bürger. </a:t>
            </a:r>
            <a:r>
              <a:rPr lang="de-DE" sz="2800" dirty="0" smtClean="0">
                <a:solidFill>
                  <a:srgbClr val="C00000"/>
                </a:solidFill>
              </a:rPr>
              <a:t/>
            </a:r>
            <a:br>
              <a:rPr lang="de-DE" sz="2800" dirty="0" smtClean="0">
                <a:solidFill>
                  <a:srgbClr val="C00000"/>
                </a:solidFill>
              </a:rPr>
            </a:br>
            <a:endParaRPr lang="de-DE" sz="2800" dirty="0"/>
          </a:p>
        </p:txBody>
      </p:sp>
      <p:sp>
        <p:nvSpPr>
          <p:cNvPr id="29699" name="Textplatzhalter 2"/>
          <p:cNvSpPr>
            <a:spLocks noGrp="1"/>
          </p:cNvSpPr>
          <p:nvPr>
            <p:ph type="body" idx="1"/>
          </p:nvPr>
        </p:nvSpPr>
        <p:spPr>
          <a:xfrm>
            <a:off x="457200" y="1989138"/>
            <a:ext cx="4040188" cy="503237"/>
          </a:xfrm>
        </p:spPr>
        <p:txBody>
          <a:bodyPr/>
          <a:lstStyle/>
          <a:p>
            <a:r>
              <a:rPr lang="de-DE" smtClean="0"/>
              <a:t>ca. 14.50 Uhr am „Tunnel“</a:t>
            </a:r>
          </a:p>
        </p:txBody>
      </p:sp>
      <p:pic>
        <p:nvPicPr>
          <p:cNvPr id="29700" name="Inhaltsplatzhalter 9" descr="13_ws_1_sammelnamtunnel.jpg"/>
          <p:cNvPicPr>
            <a:picLocks noGrp="1" noChangeAspect="1"/>
          </p:cNvPicPr>
          <p:nvPr>
            <p:ph sz="half" idx="2"/>
          </p:nvPr>
        </p:nvPicPr>
        <p:blipFill>
          <a:blip r:embed="rId2" cstate="print"/>
          <a:srcRect/>
          <a:stretch>
            <a:fillRect/>
          </a:stretch>
        </p:blipFill>
        <p:spPr>
          <a:xfrm>
            <a:off x="468313" y="2781300"/>
            <a:ext cx="4040187" cy="2706688"/>
          </a:xfrm>
        </p:spPr>
      </p:pic>
      <p:sp>
        <p:nvSpPr>
          <p:cNvPr id="29701" name="Textplatzhalter 4"/>
          <p:cNvSpPr>
            <a:spLocks noGrp="1"/>
          </p:cNvSpPr>
          <p:nvPr>
            <p:ph type="body" sz="quarter" idx="3"/>
          </p:nvPr>
        </p:nvSpPr>
        <p:spPr>
          <a:xfrm>
            <a:off x="4645025" y="1844675"/>
            <a:ext cx="4041775" cy="647700"/>
          </a:xfrm>
        </p:spPr>
        <p:txBody>
          <a:bodyPr/>
          <a:lstStyle/>
          <a:p>
            <a:r>
              <a:rPr lang="de-DE" smtClean="0"/>
              <a:t>Die Menschenmenge wächst!</a:t>
            </a:r>
          </a:p>
        </p:txBody>
      </p:sp>
      <p:pic>
        <p:nvPicPr>
          <p:cNvPr id="29702" name="Inhaltsplatzhalter 10" descr="13_ws_3_wartenamtunnel2.jpg"/>
          <p:cNvPicPr>
            <a:picLocks noGrp="1" noChangeAspect="1"/>
          </p:cNvPicPr>
          <p:nvPr>
            <p:ph sz="quarter" idx="4"/>
          </p:nvPr>
        </p:nvPicPr>
        <p:blipFill>
          <a:blip r:embed="rId3" cstate="print"/>
          <a:srcRect/>
          <a:stretch>
            <a:fillRect/>
          </a:stretch>
        </p:blipFill>
        <p:spPr>
          <a:xfrm>
            <a:off x="4716463" y="2781300"/>
            <a:ext cx="4041775" cy="2693988"/>
          </a:xfrm>
        </p:spPr>
      </p:pic>
    </p:spTree>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r>
              <a:rPr lang="de-DE" sz="2800" smtClean="0">
                <a:solidFill>
                  <a:srgbClr val="C00000"/>
                </a:solidFill>
              </a:rPr>
              <a:t>Bereitschaftspolizei soll einen „Sperrgürtel“ zwischen Rathaus und Demonstranten bilden.</a:t>
            </a:r>
          </a:p>
        </p:txBody>
      </p:sp>
      <p:pic>
        <p:nvPicPr>
          <p:cNvPr id="30723" name="Grafik 6" descr="7oktober_1989_nonnenturm_polizeikette1.jpg"/>
          <p:cNvPicPr>
            <a:picLocks noChangeAspect="1"/>
          </p:cNvPicPr>
          <p:nvPr/>
        </p:nvPicPr>
        <p:blipFill>
          <a:blip r:embed="rId2" cstate="print"/>
          <a:srcRect/>
          <a:stretch>
            <a:fillRect/>
          </a:stretch>
        </p:blipFill>
        <p:spPr bwMode="auto">
          <a:xfrm>
            <a:off x="971550" y="1412875"/>
            <a:ext cx="7508875" cy="5018088"/>
          </a:xfrm>
          <a:prstGeom prst="rect">
            <a:avLst/>
          </a:prstGeom>
          <a:noFill/>
          <a:ln w="9525">
            <a:noFill/>
            <a:miter lim="800000"/>
            <a:headEnd/>
            <a:tailEnd/>
          </a:ln>
        </p:spPr>
      </p:pic>
    </p:spTree>
  </p:cSld>
  <p:clrMapOvr>
    <a:masterClrMapping/>
  </p:clrMapOvr>
  <p:transition xmlns:p14="http://schemas.microsoft.com/office/powerpoint/2010/main" spd="slow">
    <p:split dir="in"/>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pic>
        <p:nvPicPr>
          <p:cNvPr id="31746" name="Grafik 1" descr="Polizeikette am Theatzer Plaue 7.10.1989.jpg"/>
          <p:cNvPicPr>
            <a:picLocks noChangeAspect="1"/>
          </p:cNvPicPr>
          <p:nvPr/>
        </p:nvPicPr>
        <p:blipFill>
          <a:blip r:embed="rId2" cstate="print"/>
          <a:srcRect/>
          <a:stretch>
            <a:fillRect/>
          </a:stretch>
        </p:blipFill>
        <p:spPr bwMode="auto">
          <a:xfrm>
            <a:off x="3779838" y="3357563"/>
            <a:ext cx="5038725" cy="3425825"/>
          </a:xfrm>
          <a:prstGeom prst="rect">
            <a:avLst/>
          </a:prstGeom>
          <a:noFill/>
          <a:ln w="9525">
            <a:noFill/>
            <a:miter lim="800000"/>
            <a:headEnd/>
            <a:tailEnd/>
          </a:ln>
        </p:spPr>
      </p:pic>
      <p:pic>
        <p:nvPicPr>
          <p:cNvPr id="31747" name="Grafik 2" descr="Polizeikette 1.jpg"/>
          <p:cNvPicPr>
            <a:picLocks noChangeAspect="1"/>
          </p:cNvPicPr>
          <p:nvPr/>
        </p:nvPicPr>
        <p:blipFill>
          <a:blip r:embed="rId3" cstate="print"/>
          <a:srcRect/>
          <a:stretch>
            <a:fillRect/>
          </a:stretch>
        </p:blipFill>
        <p:spPr bwMode="auto">
          <a:xfrm>
            <a:off x="539750" y="312738"/>
            <a:ext cx="5111750" cy="3332162"/>
          </a:xfrm>
          <a:prstGeom prst="rect">
            <a:avLst/>
          </a:prstGeom>
          <a:noFill/>
          <a:ln w="9525">
            <a:noFill/>
            <a:miter lim="800000"/>
            <a:headEnd/>
            <a:tailEnd/>
          </a:ln>
        </p:spPr>
      </p:pic>
    </p:spTree>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r>
              <a:rPr lang="de-DE" sz="4800" smtClean="0"/>
              <a:t>Historischer Rückblick</a:t>
            </a:r>
          </a:p>
        </p:txBody>
      </p:sp>
      <p:sp>
        <p:nvSpPr>
          <p:cNvPr id="15363" name="Textplatzhalter 2"/>
          <p:cNvSpPr>
            <a:spLocks noGrp="1"/>
          </p:cNvSpPr>
          <p:nvPr>
            <p:ph type="body" idx="1"/>
          </p:nvPr>
        </p:nvSpPr>
        <p:spPr/>
        <p:txBody>
          <a:bodyPr/>
          <a:lstStyle/>
          <a:p>
            <a:pPr algn="ctr"/>
            <a:r>
              <a:rPr lang="de-DE" sz="2800" smtClean="0"/>
              <a:t>Teilung Deutschlands </a:t>
            </a:r>
          </a:p>
        </p:txBody>
      </p:sp>
      <p:pic>
        <p:nvPicPr>
          <p:cNvPr id="15364" name="Inhaltsplatzhalter 9" descr="8_Vierzonenaufteilung.jpg"/>
          <p:cNvPicPr>
            <a:picLocks noGrp="1" noChangeAspect="1"/>
          </p:cNvPicPr>
          <p:nvPr>
            <p:ph sz="half" idx="2"/>
          </p:nvPr>
        </p:nvPicPr>
        <p:blipFill>
          <a:blip r:embed="rId2" cstate="print"/>
          <a:srcRect/>
          <a:stretch>
            <a:fillRect/>
          </a:stretch>
        </p:blipFill>
        <p:spPr>
          <a:xfrm>
            <a:off x="611188" y="2420938"/>
            <a:ext cx="3675062" cy="4278312"/>
          </a:xfrm>
        </p:spPr>
      </p:pic>
      <p:sp>
        <p:nvSpPr>
          <p:cNvPr id="15365" name="Textplatzhalter 4"/>
          <p:cNvSpPr>
            <a:spLocks noGrp="1"/>
          </p:cNvSpPr>
          <p:nvPr>
            <p:ph type="body" sz="quarter" idx="3"/>
          </p:nvPr>
        </p:nvSpPr>
        <p:spPr/>
        <p:txBody>
          <a:bodyPr/>
          <a:lstStyle/>
          <a:p>
            <a:pPr algn="ctr"/>
            <a:r>
              <a:rPr lang="de-DE" sz="2800" smtClean="0"/>
              <a:t>Teilung Berlins</a:t>
            </a:r>
          </a:p>
        </p:txBody>
      </p:sp>
      <p:pic>
        <p:nvPicPr>
          <p:cNvPr id="15366" name="Inhaltsplatzhalter 7" descr="100262_029_3.jpggeteiltes Berlin.jpg"/>
          <p:cNvPicPr>
            <a:picLocks noGrp="1" noChangeAspect="1"/>
          </p:cNvPicPr>
          <p:nvPr>
            <p:ph sz="quarter" idx="4"/>
          </p:nvPr>
        </p:nvPicPr>
        <p:blipFill>
          <a:blip r:embed="rId3" cstate="print"/>
          <a:srcRect/>
          <a:stretch>
            <a:fillRect/>
          </a:stretch>
        </p:blipFill>
        <p:spPr>
          <a:xfrm>
            <a:off x="4500563" y="2420938"/>
            <a:ext cx="4265612" cy="3311525"/>
          </a:xfrm>
        </p:spPr>
      </p:pic>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pic>
        <p:nvPicPr>
          <p:cNvPr id="32770" name="Grafik 2" descr="13_kc_4_demopolizei_.jpg"/>
          <p:cNvPicPr>
            <a:picLocks/>
          </p:cNvPicPr>
          <p:nvPr/>
        </p:nvPicPr>
        <p:blipFill>
          <a:blip r:embed="rId2" cstate="print"/>
          <a:srcRect/>
          <a:stretch>
            <a:fillRect/>
          </a:stretch>
        </p:blipFill>
        <p:spPr bwMode="auto">
          <a:xfrm>
            <a:off x="5003800" y="1412875"/>
            <a:ext cx="3779838" cy="2700338"/>
          </a:xfrm>
          <a:prstGeom prst="rect">
            <a:avLst/>
          </a:prstGeom>
          <a:noFill/>
          <a:ln w="9525">
            <a:noFill/>
            <a:miter lim="800000"/>
            <a:headEnd/>
            <a:tailEnd/>
          </a:ln>
        </p:spPr>
      </p:pic>
      <p:pic>
        <p:nvPicPr>
          <p:cNvPr id="32771" name="Grafik 3" descr="13_kc_7_einsatzfahrzeuge_.jpg"/>
          <p:cNvPicPr>
            <a:picLocks/>
          </p:cNvPicPr>
          <p:nvPr/>
        </p:nvPicPr>
        <p:blipFill>
          <a:blip r:embed="rId3" cstate="print"/>
          <a:srcRect/>
          <a:stretch>
            <a:fillRect/>
          </a:stretch>
        </p:blipFill>
        <p:spPr bwMode="auto">
          <a:xfrm>
            <a:off x="755650" y="1403350"/>
            <a:ext cx="3779838" cy="2700338"/>
          </a:xfrm>
          <a:prstGeom prst="rect">
            <a:avLst/>
          </a:prstGeom>
          <a:noFill/>
          <a:ln w="9525">
            <a:noFill/>
            <a:miter lim="800000"/>
            <a:headEnd/>
            <a:tailEnd/>
          </a:ln>
        </p:spPr>
      </p:pic>
      <p:pic>
        <p:nvPicPr>
          <p:cNvPr id="32772" name="Grafik 4" descr="Polizei am Rathaus Plauen 7.10.89.jpg"/>
          <p:cNvPicPr>
            <a:picLocks/>
          </p:cNvPicPr>
          <p:nvPr/>
        </p:nvPicPr>
        <p:blipFill>
          <a:blip r:embed="rId4" cstate="print"/>
          <a:srcRect/>
          <a:stretch>
            <a:fillRect/>
          </a:stretch>
        </p:blipFill>
        <p:spPr bwMode="auto">
          <a:xfrm>
            <a:off x="2987675" y="4221163"/>
            <a:ext cx="3600450" cy="2519362"/>
          </a:xfrm>
          <a:prstGeom prst="rect">
            <a:avLst/>
          </a:prstGeom>
          <a:noFill/>
          <a:ln w="9525">
            <a:noFill/>
            <a:miter lim="800000"/>
            <a:headEnd/>
            <a:tailEnd/>
          </a:ln>
        </p:spPr>
      </p:pic>
      <p:sp>
        <p:nvSpPr>
          <p:cNvPr id="32773" name="Titel 5"/>
          <p:cNvSpPr>
            <a:spLocks noGrp="1"/>
          </p:cNvSpPr>
          <p:nvPr>
            <p:ph type="title"/>
          </p:nvPr>
        </p:nvSpPr>
        <p:spPr/>
        <p:txBody>
          <a:bodyPr/>
          <a:lstStyle/>
          <a:p>
            <a:r>
              <a:rPr lang="de-DE" sz="2800" smtClean="0">
                <a:solidFill>
                  <a:srgbClr val="C00000"/>
                </a:solidFill>
              </a:rPr>
              <a:t>Die Bereitschaftspolizei formiert sich in der Innenstadt.</a:t>
            </a:r>
          </a:p>
        </p:txBody>
      </p:sp>
    </p:spTree>
  </p:cSld>
  <p:clrMapOvr>
    <a:masterClrMapping/>
  </p:clrMapOvr>
  <p:transition xmlns:p14="http://schemas.microsoft.com/office/powerpoint/2010/main" spd="slow">
    <p:split dir="in"/>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fontScale="90000"/>
          </a:bodyPr>
          <a:lstStyle/>
          <a:p>
            <a:pPr fontAlgn="auto">
              <a:spcAft>
                <a:spcPts val="0"/>
              </a:spcAft>
              <a:defRPr/>
            </a:pPr>
            <a:r>
              <a:rPr lang="de-DE" sz="2800" dirty="0" smtClean="0">
                <a:solidFill>
                  <a:srgbClr val="C00000"/>
                </a:solidFill>
              </a:rPr>
              <a:t>Gegen 15.30 Uhr erhält die Feuerwehr den Befehl, mit zwei Tanklöschwagen, die zu Wasserwerfern umgerüstet worden sind, den "Tunnel" zu räumen.</a:t>
            </a:r>
            <a:endParaRPr lang="de-DE" sz="2800" dirty="0">
              <a:solidFill>
                <a:srgbClr val="C00000"/>
              </a:solidFill>
            </a:endParaRPr>
          </a:p>
        </p:txBody>
      </p:sp>
      <p:pic>
        <p:nvPicPr>
          <p:cNvPr id="33795" name="Grafik 4" descr="Wasserwerfereinsatz.jpg"/>
          <p:cNvPicPr>
            <a:picLocks noChangeAspect="1"/>
          </p:cNvPicPr>
          <p:nvPr/>
        </p:nvPicPr>
        <p:blipFill>
          <a:blip r:embed="rId2" cstate="print"/>
          <a:srcRect/>
          <a:stretch>
            <a:fillRect/>
          </a:stretch>
        </p:blipFill>
        <p:spPr bwMode="auto">
          <a:xfrm>
            <a:off x="755650" y="1557338"/>
            <a:ext cx="7620000" cy="5092700"/>
          </a:xfrm>
          <a:prstGeom prst="rect">
            <a:avLst/>
          </a:prstGeom>
          <a:noFill/>
          <a:ln w="9525">
            <a:noFill/>
            <a:miter lim="800000"/>
            <a:headEnd/>
            <a:tailEnd/>
          </a:ln>
        </p:spPr>
      </p:pic>
    </p:spTree>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pic>
        <p:nvPicPr>
          <p:cNvPr id="34818" name="Grafik 1" descr="wasser.jpg"/>
          <p:cNvPicPr>
            <a:picLocks noChangeAspect="1"/>
          </p:cNvPicPr>
          <p:nvPr/>
        </p:nvPicPr>
        <p:blipFill>
          <a:blip r:embed="rId2" cstate="print"/>
          <a:srcRect/>
          <a:stretch>
            <a:fillRect/>
          </a:stretch>
        </p:blipFill>
        <p:spPr bwMode="auto">
          <a:xfrm>
            <a:off x="395288" y="2565400"/>
            <a:ext cx="5661025" cy="4103688"/>
          </a:xfrm>
          <a:prstGeom prst="rect">
            <a:avLst/>
          </a:prstGeom>
          <a:noFill/>
          <a:ln w="9525">
            <a:noFill/>
            <a:miter lim="800000"/>
            <a:headEnd/>
            <a:tailEnd/>
          </a:ln>
        </p:spPr>
      </p:pic>
      <p:pic>
        <p:nvPicPr>
          <p:cNvPr id="34819" name="Grafik 2" descr="Wasser in Plauen.jpg"/>
          <p:cNvPicPr>
            <a:picLocks noChangeAspect="1"/>
          </p:cNvPicPr>
          <p:nvPr/>
        </p:nvPicPr>
        <p:blipFill>
          <a:blip r:embed="rId3" cstate="print"/>
          <a:srcRect/>
          <a:stretch>
            <a:fillRect/>
          </a:stretch>
        </p:blipFill>
        <p:spPr bwMode="auto">
          <a:xfrm>
            <a:off x="3779838" y="404813"/>
            <a:ext cx="5080000" cy="3771900"/>
          </a:xfrm>
          <a:prstGeom prst="rect">
            <a:avLst/>
          </a:prstGeom>
          <a:noFill/>
          <a:ln w="9525">
            <a:noFill/>
            <a:miter lim="800000"/>
            <a:headEnd/>
            <a:tailEnd/>
          </a:ln>
        </p:spPr>
      </p:pic>
    </p:spTree>
  </p:cSld>
  <p:clrMapOvr>
    <a:masterClrMapping/>
  </p:clrMapOvr>
  <p:transition xmlns:p14="http://schemas.microsoft.com/office/powerpoint/2010/main" spd="slow">
    <p:split dir="in"/>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35842" name="Rechteck 1"/>
          <p:cNvSpPr>
            <a:spLocks noChangeArrowheads="1"/>
          </p:cNvSpPr>
          <p:nvPr/>
        </p:nvSpPr>
        <p:spPr bwMode="auto">
          <a:xfrm>
            <a:off x="468313" y="260350"/>
            <a:ext cx="8135937" cy="1200150"/>
          </a:xfrm>
          <a:prstGeom prst="rect">
            <a:avLst/>
          </a:prstGeom>
          <a:noFill/>
          <a:ln w="9525">
            <a:noFill/>
            <a:miter lim="800000"/>
            <a:headEnd/>
            <a:tailEnd/>
          </a:ln>
        </p:spPr>
        <p:txBody>
          <a:bodyPr>
            <a:spAutoFit/>
          </a:bodyPr>
          <a:lstStyle/>
          <a:p>
            <a:r>
              <a:rPr lang="de-DE">
                <a:solidFill>
                  <a:srgbClr val="C00000"/>
                </a:solidFill>
                <a:latin typeface="Calibri" pitchFamily="34" charset="0"/>
              </a:rPr>
              <a:t>Kurz nachdem beide Wasserwerfer den "Tunnel" verlassen haben, verbünden sich die durchnässten Menschen und rücken wütend zum Rathauseingang vor. Die Volkspolizei muss ihre Sperrkette oberhalb des Nonnenturms zurückziehen, da diese andernfalls von den Massen überrannt worden wäre.</a:t>
            </a:r>
          </a:p>
        </p:txBody>
      </p:sp>
      <p:pic>
        <p:nvPicPr>
          <p:cNvPr id="35843" name="Grafik 2" descr="13_kc_3_demotunnel_.jpg"/>
          <p:cNvPicPr>
            <a:picLocks/>
          </p:cNvPicPr>
          <p:nvPr/>
        </p:nvPicPr>
        <p:blipFill>
          <a:blip r:embed="rId2" cstate="print"/>
          <a:srcRect/>
          <a:stretch>
            <a:fillRect/>
          </a:stretch>
        </p:blipFill>
        <p:spPr bwMode="auto">
          <a:xfrm>
            <a:off x="971550" y="1628775"/>
            <a:ext cx="7200900" cy="4356100"/>
          </a:xfrm>
          <a:prstGeom prst="rect">
            <a:avLst/>
          </a:prstGeom>
          <a:noFill/>
          <a:ln w="9525">
            <a:noFill/>
            <a:miter lim="800000"/>
            <a:headEnd/>
            <a:tailEnd/>
          </a:ln>
        </p:spPr>
      </p:pic>
    </p:spTree>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36866" name="Titel 1"/>
          <p:cNvSpPr>
            <a:spLocks noGrp="1"/>
          </p:cNvSpPr>
          <p:nvPr>
            <p:ph type="title"/>
          </p:nvPr>
        </p:nvSpPr>
        <p:spPr>
          <a:xfrm>
            <a:off x="457200" y="333375"/>
            <a:ext cx="8229600" cy="1582738"/>
          </a:xfrm>
        </p:spPr>
        <p:txBody>
          <a:bodyPr/>
          <a:lstStyle/>
          <a:p>
            <a:r>
              <a:rPr lang="de-DE" sz="2400" smtClean="0">
                <a:solidFill>
                  <a:srgbClr val="C00000"/>
                </a:solidFill>
              </a:rPr>
              <a:t>Der Eingangsbereich des Rathauses, an dem die Polizisten Stellung bezogen haben, wird von der Menge belagert. Durch den brutalen Einsatz von Schlagstöcken gelingt es der Polizei, den Rathauseingang von Demonstranten zu räumen abzuriegeln.</a:t>
            </a:r>
          </a:p>
        </p:txBody>
      </p:sp>
      <p:pic>
        <p:nvPicPr>
          <p:cNvPr id="36867" name="Grafik 2" descr="13_kc_2_demorathaus_.jpg"/>
          <p:cNvPicPr>
            <a:picLocks noChangeAspect="1"/>
          </p:cNvPicPr>
          <p:nvPr/>
        </p:nvPicPr>
        <p:blipFill>
          <a:blip r:embed="rId2" cstate="print"/>
          <a:srcRect/>
          <a:stretch>
            <a:fillRect/>
          </a:stretch>
        </p:blipFill>
        <p:spPr bwMode="auto">
          <a:xfrm>
            <a:off x="1331913" y="2060575"/>
            <a:ext cx="6480175" cy="4557713"/>
          </a:xfrm>
          <a:prstGeom prst="rect">
            <a:avLst/>
          </a:prstGeom>
          <a:noFill/>
          <a:ln w="9525">
            <a:noFill/>
            <a:miter lim="800000"/>
            <a:headEnd/>
            <a:tailEnd/>
          </a:ln>
        </p:spPr>
      </p:pic>
    </p:spTree>
  </p:cSld>
  <p:clrMapOvr>
    <a:masterClrMapping/>
  </p:clrMapOvr>
  <p:transition xmlns:p14="http://schemas.microsoft.com/office/powerpoint/2010/main" spd="slow">
    <p:split dir="in"/>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pic>
        <p:nvPicPr>
          <p:cNvPr id="37890" name="Grafik 2" descr="13_ws_7_polizeihubschraub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288" y="2276475"/>
            <a:ext cx="2667000" cy="1787525"/>
          </a:xfrm>
          <a:prstGeom prst="rect">
            <a:avLst/>
          </a:prstGeom>
          <a:noFill/>
          <a:ln w="9525">
            <a:noFill/>
            <a:miter lim="800000"/>
            <a:headEnd/>
            <a:tailEnd/>
          </a:ln>
        </p:spPr>
      </p:pic>
      <p:sp>
        <p:nvSpPr>
          <p:cNvPr id="2" name="Titel 1"/>
          <p:cNvSpPr>
            <a:spLocks noGrp="1"/>
          </p:cNvSpPr>
          <p:nvPr>
            <p:ph type="title"/>
          </p:nvPr>
        </p:nvSpPr>
        <p:spPr>
          <a:xfrm>
            <a:off x="457200" y="620713"/>
            <a:ext cx="8229600" cy="1008062"/>
          </a:xfrm>
        </p:spPr>
        <p:txBody>
          <a:bodyPr rtlCol="0">
            <a:normAutofit fontScale="90000"/>
          </a:bodyPr>
          <a:lstStyle/>
          <a:p>
            <a:pPr fontAlgn="auto">
              <a:spcAft>
                <a:spcPts val="0"/>
              </a:spcAft>
              <a:defRPr/>
            </a:pPr>
            <a:r>
              <a:rPr lang="de-DE" dirty="0" smtClean="0"/>
              <a:t/>
            </a:r>
            <a:br>
              <a:rPr lang="de-DE" dirty="0" smtClean="0"/>
            </a:br>
            <a:r>
              <a:rPr lang="de-DE" sz="2700" dirty="0" smtClean="0">
                <a:solidFill>
                  <a:srgbClr val="C00000"/>
                </a:solidFill>
              </a:rPr>
              <a:t>Gegen 16.00 Uhr beginnt ein Polizeihubschrauber tief über der Menschenmenge zu kreisen. Gegen 16.45 Uhr formieren sich die nunmehr etwa 15.000 Menschen zu einem spontanen Demonstrationszug.</a:t>
            </a:r>
            <a:endParaRPr lang="de-DE" sz="2700" dirty="0">
              <a:solidFill>
                <a:srgbClr val="C00000"/>
              </a:solidFill>
            </a:endParaRPr>
          </a:p>
        </p:txBody>
      </p:sp>
      <p:pic>
        <p:nvPicPr>
          <p:cNvPr id="37892" name="Grafik 5" descr="13_ws_7a_demofriedensstr_1.jpg"/>
          <p:cNvPicPr>
            <a:picLocks noChangeAspect="1"/>
          </p:cNvPicPr>
          <p:nvPr/>
        </p:nvPicPr>
        <p:blipFill>
          <a:blip r:embed="rId3" cstate="print"/>
          <a:srcRect/>
          <a:stretch>
            <a:fillRect/>
          </a:stretch>
        </p:blipFill>
        <p:spPr bwMode="auto">
          <a:xfrm>
            <a:off x="2700338" y="2298700"/>
            <a:ext cx="6142037" cy="4114800"/>
          </a:xfrm>
          <a:prstGeom prst="rect">
            <a:avLst/>
          </a:prstGeom>
          <a:noFill/>
          <a:ln w="9525">
            <a:noFill/>
            <a:miter lim="800000"/>
            <a:headEnd/>
            <a:tailEnd/>
          </a:ln>
        </p:spPr>
      </p:pic>
    </p:spTree>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38914" name="Rechteck 2"/>
          <p:cNvSpPr>
            <a:spLocks noChangeArrowheads="1"/>
          </p:cNvSpPr>
          <p:nvPr/>
        </p:nvSpPr>
        <p:spPr bwMode="auto">
          <a:xfrm>
            <a:off x="395288" y="404813"/>
            <a:ext cx="6462712" cy="1754187"/>
          </a:xfrm>
          <a:prstGeom prst="rect">
            <a:avLst/>
          </a:prstGeom>
          <a:noFill/>
          <a:ln w="9525">
            <a:noFill/>
            <a:miter lim="800000"/>
            <a:headEnd/>
            <a:tailEnd/>
          </a:ln>
        </p:spPr>
        <p:txBody>
          <a:bodyPr>
            <a:spAutoFit/>
          </a:bodyPr>
          <a:lstStyle/>
          <a:p>
            <a:r>
              <a:rPr lang="de-DE">
                <a:solidFill>
                  <a:srgbClr val="C00000"/>
                </a:solidFill>
                <a:latin typeface="Calibri" pitchFamily="34" charset="0"/>
              </a:rPr>
              <a:t>Der Protestzug trifft wieder am Plauener Rathaus ein. Die Sperrkette der Polizei im Eingangsbereich wurde zwischenzeitlich durch Einheiten der DDR-Kampfgruppen verstärkt, die mit Maschinenpistolen bewaffnet sind. Die mittlerweile rund 20.000 Demonstranten sind aufs äußerste erregt und fordern den Oberbürgermeister zu einer Stellungnahme auf. </a:t>
            </a:r>
          </a:p>
        </p:txBody>
      </p:sp>
      <p:pic>
        <p:nvPicPr>
          <p:cNvPr id="38915" name="Grafik 4" descr="13_ws_8_polizeirathaus.jpg"/>
          <p:cNvPicPr>
            <a:picLocks noChangeAspect="1"/>
          </p:cNvPicPr>
          <p:nvPr/>
        </p:nvPicPr>
        <p:blipFill>
          <a:blip r:embed="rId2" cstate="print"/>
          <a:srcRect/>
          <a:stretch>
            <a:fillRect/>
          </a:stretch>
        </p:blipFill>
        <p:spPr bwMode="auto">
          <a:xfrm>
            <a:off x="1331913" y="2205038"/>
            <a:ext cx="6467475" cy="4333875"/>
          </a:xfrm>
          <a:prstGeom prst="rect">
            <a:avLst/>
          </a:prstGeom>
          <a:noFill/>
          <a:ln w="9525">
            <a:noFill/>
            <a:miter lim="800000"/>
            <a:headEnd/>
            <a:tailEnd/>
          </a:ln>
        </p:spPr>
      </p:pic>
    </p:spTree>
  </p:cSld>
  <p:clrMapOvr>
    <a:masterClrMapping/>
  </p:clrMapOvr>
  <p:transition xmlns:p14="http://schemas.microsoft.com/office/powerpoint/2010/main" spd="slow">
    <p:split dir="in"/>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476250"/>
            <a:ext cx="8229600" cy="2665413"/>
          </a:xfrm>
        </p:spPr>
        <p:txBody>
          <a:bodyPr rtlCol="0">
            <a:normAutofit fontScale="90000"/>
          </a:bodyPr>
          <a:lstStyle/>
          <a:p>
            <a:pPr fontAlgn="auto">
              <a:spcAft>
                <a:spcPts val="0"/>
              </a:spcAft>
              <a:defRPr/>
            </a:pPr>
            <a:r>
              <a:rPr lang="de-DE" sz="2200" dirty="0" smtClean="0">
                <a:solidFill>
                  <a:srgbClr val="C00000"/>
                </a:solidFill>
              </a:rPr>
              <a:t>Dem Plauener Superintendenten Thomas Küttler gelingt es, im Rathaus mit dem OB zu sprechen und einen Abzug des Hubschraubers und der Kampfgruppen zu erreichen. Superintendent Küttler  beruhigt die Menschenmenge. Unterstützt wird er dabei vom Pfarrer der Lutherkirche, Andreas Weber. Gegen 18.00 Uhr lässt Pfarrer Weber die Glocken der Lutherkirche läuten. Daraufhin löst sich die Kundgebung allmählich auf. Die Menschen begeben sich mit Stolz über das Erreichte auf den Heimweg. </a:t>
            </a:r>
            <a:r>
              <a:rPr lang="de-DE" dirty="0" smtClean="0"/>
              <a:t/>
            </a:r>
            <a:br>
              <a:rPr lang="de-DE" dirty="0" smtClean="0"/>
            </a:br>
            <a:endParaRPr lang="de-DE" dirty="0"/>
          </a:p>
        </p:txBody>
      </p:sp>
      <p:pic>
        <p:nvPicPr>
          <p:cNvPr id="39939" name="Grafik 3" descr="kirchr.jpg"/>
          <p:cNvPicPr>
            <a:picLocks/>
          </p:cNvPicPr>
          <p:nvPr/>
        </p:nvPicPr>
        <p:blipFill>
          <a:blip r:embed="rId2" cstate="print"/>
          <a:srcRect/>
          <a:stretch>
            <a:fillRect/>
          </a:stretch>
        </p:blipFill>
        <p:spPr bwMode="auto">
          <a:xfrm>
            <a:off x="4716463" y="2708275"/>
            <a:ext cx="3779837" cy="2700338"/>
          </a:xfrm>
          <a:prstGeom prst="rect">
            <a:avLst/>
          </a:prstGeom>
          <a:noFill/>
          <a:ln w="9525">
            <a:noFill/>
            <a:miter lim="800000"/>
            <a:headEnd/>
            <a:tailEnd/>
          </a:ln>
        </p:spPr>
      </p:pic>
      <p:pic>
        <p:nvPicPr>
          <p:cNvPr id="39940" name="Grafik 4" descr="treppe.jpg"/>
          <p:cNvPicPr>
            <a:picLocks/>
          </p:cNvPicPr>
          <p:nvPr/>
        </p:nvPicPr>
        <p:blipFill>
          <a:blip r:embed="rId3" cstate="print"/>
          <a:srcRect/>
          <a:stretch>
            <a:fillRect/>
          </a:stretch>
        </p:blipFill>
        <p:spPr bwMode="auto">
          <a:xfrm>
            <a:off x="539750" y="2708275"/>
            <a:ext cx="3779838" cy="2700338"/>
          </a:xfrm>
          <a:prstGeom prst="rect">
            <a:avLst/>
          </a:prstGeom>
          <a:noFill/>
          <a:ln w="9525">
            <a:noFill/>
            <a:miter lim="800000"/>
            <a:headEnd/>
            <a:tailEnd/>
          </a:ln>
        </p:spPr>
      </p:pic>
      <p:pic>
        <p:nvPicPr>
          <p:cNvPr id="39941" name="Grafik 2" descr="küttl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95738" y="5229225"/>
            <a:ext cx="1089025" cy="1525588"/>
          </a:xfrm>
          <a:prstGeom prst="rect">
            <a:avLst/>
          </a:prstGeom>
          <a:noFill/>
          <a:ln w="9525">
            <a:noFill/>
            <a:miter lim="800000"/>
            <a:headEnd/>
            <a:tailEnd/>
          </a:ln>
        </p:spPr>
      </p:pic>
    </p:spTree>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de-DE" dirty="0" smtClean="0">
                <a:solidFill>
                  <a:srgbClr val="C00000"/>
                </a:solidFill>
              </a:rPr>
              <a:t>Nachspiel</a:t>
            </a:r>
          </a:p>
        </p:txBody>
      </p:sp>
      <p:sp>
        <p:nvSpPr>
          <p:cNvPr id="40963" name="Rechteck 2"/>
          <p:cNvSpPr>
            <a:spLocks noChangeArrowheads="1"/>
          </p:cNvSpPr>
          <p:nvPr/>
        </p:nvSpPr>
        <p:spPr bwMode="auto">
          <a:xfrm>
            <a:off x="395288" y="1557338"/>
            <a:ext cx="8497887" cy="4801314"/>
          </a:xfrm>
          <a:prstGeom prst="rect">
            <a:avLst/>
          </a:prstGeom>
          <a:noFill/>
          <a:ln w="9525">
            <a:noFill/>
            <a:miter lim="800000"/>
            <a:headEnd/>
            <a:tailEnd/>
          </a:ln>
        </p:spPr>
        <p:txBody>
          <a:bodyPr>
            <a:spAutoFit/>
          </a:bodyPr>
          <a:lstStyle/>
          <a:p>
            <a:r>
              <a:rPr lang="de-DE" dirty="0">
                <a:latin typeface="Calibri" pitchFamily="34" charset="0"/>
              </a:rPr>
              <a:t/>
            </a:r>
            <a:br>
              <a:rPr lang="de-DE" dirty="0">
                <a:latin typeface="Calibri" pitchFamily="34" charset="0"/>
              </a:rPr>
            </a:br>
            <a:r>
              <a:rPr lang="de-DE" sz="2400" dirty="0">
                <a:solidFill>
                  <a:srgbClr val="C00000"/>
                </a:solidFill>
                <a:latin typeface="Calibri" pitchFamily="34" charset="0"/>
              </a:rPr>
              <a:t>Einige Demonstranten wollen den Ort des Geschehens jedoch noch nicht verlassen. Dies hat für manche von ihnen ernste Folgen.  In den Abend- und Nachtstunden kommt es zu Festnahmen und brutalen Verhören durch die DDR-Sicherheitskräfte. Selbst unbeteiligte Passanten, die zufällig im Stadtzentrum unterwegs sind, werden verhaftet. Manche von ihnen zwingt man, die Nacht unter freiem Himmel </a:t>
            </a:r>
            <a:r>
              <a:rPr lang="de-DE" sz="2400" dirty="0" smtClean="0">
                <a:solidFill>
                  <a:srgbClr val="C00000"/>
                </a:solidFill>
                <a:latin typeface="Calibri" pitchFamily="34" charset="0"/>
              </a:rPr>
              <a:t>im Innenhof </a:t>
            </a:r>
            <a:r>
              <a:rPr lang="de-DE" sz="2400" dirty="0">
                <a:solidFill>
                  <a:srgbClr val="C00000"/>
                </a:solidFill>
                <a:latin typeface="Calibri" pitchFamily="34" charset="0"/>
              </a:rPr>
              <a:t>des </a:t>
            </a:r>
            <a:r>
              <a:rPr lang="de-DE" sz="2400" dirty="0" smtClean="0">
                <a:solidFill>
                  <a:srgbClr val="C00000"/>
                </a:solidFill>
                <a:latin typeface="Calibri" pitchFamily="34" charset="0"/>
              </a:rPr>
              <a:t>Gefängnisses in Plauen </a:t>
            </a:r>
            <a:r>
              <a:rPr lang="de-DE" sz="2400" dirty="0">
                <a:solidFill>
                  <a:srgbClr val="C00000"/>
                </a:solidFill>
                <a:latin typeface="Calibri" pitchFamily="34" charset="0"/>
              </a:rPr>
              <a:t>zu verbringen. Zum Teil müssen sie dort mit gespreizten Beinen an der Wand stehen und werden mit Gummiknüppeln geschlagen oder gar angekettet.</a:t>
            </a:r>
            <a:br>
              <a:rPr lang="de-DE" sz="2400" dirty="0">
                <a:solidFill>
                  <a:srgbClr val="C00000"/>
                </a:solidFill>
                <a:latin typeface="Calibri" pitchFamily="34" charset="0"/>
              </a:rPr>
            </a:br>
            <a:endParaRPr lang="de-DE" sz="2400" dirty="0">
              <a:solidFill>
                <a:srgbClr val="C00000"/>
              </a:solidFill>
              <a:latin typeface="Calibri" pitchFamily="34" charset="0"/>
            </a:endParaRPr>
          </a:p>
          <a:p>
            <a:r>
              <a:rPr lang="de-DE" sz="2400" dirty="0">
                <a:solidFill>
                  <a:srgbClr val="C00000"/>
                </a:solidFill>
                <a:latin typeface="Calibri" pitchFamily="34" charset="0"/>
                <a:sym typeface="Wingdings" pitchFamily="2" charset="2"/>
              </a:rPr>
              <a:t> Erlebnisbericht aus: „Die Wende in Plauen“, S.40</a:t>
            </a:r>
            <a:endParaRPr lang="de-DE" sz="2400" dirty="0">
              <a:solidFill>
                <a:srgbClr val="C00000"/>
              </a:solidFill>
              <a:latin typeface="Calibri" pitchFamily="34" charset="0"/>
            </a:endParaRPr>
          </a:p>
        </p:txBody>
      </p:sp>
    </p:spTree>
  </p:cSld>
  <p:clrMapOvr>
    <a:masterClrMapping/>
  </p:clrMapOvr>
  <p:transition xmlns:p14="http://schemas.microsoft.com/office/powerpoint/2010/main" spd="slow">
    <p:wheel/>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1620000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578100"/>
          </a:xfrm>
        </p:spPr>
        <p:txBody>
          <a:bodyPr rtlCol="0">
            <a:normAutofit fontScale="90000"/>
          </a:bodyPr>
          <a:lstStyle/>
          <a:p>
            <a:pPr fontAlgn="auto">
              <a:spcAft>
                <a:spcPts val="0"/>
              </a:spcAft>
              <a:defRPr/>
            </a:pPr>
            <a:r>
              <a:rPr lang="de-DE" sz="2400" b="1" i="1" dirty="0" smtClean="0">
                <a:solidFill>
                  <a:srgbClr val="C00000"/>
                </a:solidFill>
              </a:rPr>
              <a:t>"Plauen war die erste ostdeutsche Stadt, </a:t>
            </a:r>
            <a:r>
              <a:rPr lang="de-DE" sz="2400" dirty="0" smtClean="0">
                <a:solidFill>
                  <a:srgbClr val="C00000"/>
                </a:solidFill>
              </a:rPr>
              <a:t/>
            </a:r>
            <a:br>
              <a:rPr lang="de-DE" sz="2400" dirty="0" smtClean="0">
                <a:solidFill>
                  <a:srgbClr val="C00000"/>
                </a:solidFill>
              </a:rPr>
            </a:br>
            <a:r>
              <a:rPr lang="de-DE" sz="2400" b="1" i="1" dirty="0" smtClean="0">
                <a:solidFill>
                  <a:srgbClr val="C00000"/>
                </a:solidFill>
              </a:rPr>
              <a:t>die einen geeinten Willen zur Wende ausdrückte; </a:t>
            </a:r>
            <a:r>
              <a:rPr lang="de-DE" sz="2400" dirty="0" smtClean="0">
                <a:solidFill>
                  <a:srgbClr val="C00000"/>
                </a:solidFill>
              </a:rPr>
              <a:t/>
            </a:r>
            <a:br>
              <a:rPr lang="de-DE" sz="2400" dirty="0" smtClean="0">
                <a:solidFill>
                  <a:srgbClr val="C00000"/>
                </a:solidFill>
              </a:rPr>
            </a:br>
            <a:r>
              <a:rPr lang="de-DE" sz="2400" b="1" i="1" dirty="0" smtClean="0">
                <a:solidFill>
                  <a:srgbClr val="C00000"/>
                </a:solidFill>
              </a:rPr>
              <a:t>sie war die einzige, in der der ostdeutsche Umbruch </a:t>
            </a:r>
            <a:r>
              <a:rPr lang="de-DE" sz="2400" dirty="0" smtClean="0">
                <a:solidFill>
                  <a:srgbClr val="C00000"/>
                </a:solidFill>
              </a:rPr>
              <a:t/>
            </a:r>
            <a:br>
              <a:rPr lang="de-DE" sz="2400" dirty="0" smtClean="0">
                <a:solidFill>
                  <a:srgbClr val="C00000"/>
                </a:solidFill>
              </a:rPr>
            </a:br>
            <a:r>
              <a:rPr lang="de-DE" sz="2400" b="1" i="1" dirty="0" smtClean="0">
                <a:solidFill>
                  <a:srgbClr val="C00000"/>
                </a:solidFill>
              </a:rPr>
              <a:t>von Anfang an eine Sache der Massen war."</a:t>
            </a:r>
            <a:r>
              <a:rPr lang="de-DE" sz="2400" i="1" dirty="0" smtClean="0">
                <a:solidFill>
                  <a:srgbClr val="C00000"/>
                </a:solidFill>
              </a:rPr>
              <a:t/>
            </a:r>
            <a:br>
              <a:rPr lang="de-DE" sz="2400" i="1" dirty="0" smtClean="0">
                <a:solidFill>
                  <a:srgbClr val="C00000"/>
                </a:solidFill>
              </a:rPr>
            </a:br>
            <a:r>
              <a:rPr lang="de-DE" sz="2400" i="1" dirty="0" smtClean="0">
                <a:solidFill>
                  <a:srgbClr val="C00000"/>
                </a:solidFill>
              </a:rPr>
              <a:t>John Connelly, Historiker - University of California, Berkeley - aus: </a:t>
            </a:r>
            <a:br>
              <a:rPr lang="de-DE" sz="2400" i="1" dirty="0" smtClean="0">
                <a:solidFill>
                  <a:srgbClr val="C00000"/>
                </a:solidFill>
              </a:rPr>
            </a:br>
            <a:r>
              <a:rPr lang="de-DE" sz="2400" i="1" dirty="0" smtClean="0">
                <a:solidFill>
                  <a:srgbClr val="C00000"/>
                </a:solidFill>
              </a:rPr>
              <a:t>"Moment of Revolution: Plauen (Vogtland), October 7, 1989"</a:t>
            </a:r>
            <a:r>
              <a:rPr lang="de-DE" sz="3600" dirty="0" smtClean="0"/>
              <a:t/>
            </a:r>
            <a:br>
              <a:rPr lang="de-DE" sz="3600" dirty="0" smtClean="0"/>
            </a:br>
            <a:endParaRPr lang="de-DE" sz="3600" dirty="0">
              <a:solidFill>
                <a:srgbClr val="C00000"/>
              </a:solidFill>
            </a:endParaRPr>
          </a:p>
        </p:txBody>
      </p:sp>
      <p:graphicFrame>
        <p:nvGraphicFramePr>
          <p:cNvPr id="2050" name="Object 2"/>
          <p:cNvGraphicFramePr>
            <a:graphicFrameLocks noChangeAspect="1"/>
          </p:cNvGraphicFramePr>
          <p:nvPr/>
        </p:nvGraphicFramePr>
        <p:xfrm>
          <a:off x="3294063" y="2965450"/>
          <a:ext cx="2554287" cy="925513"/>
        </p:xfrm>
        <a:graphic>
          <a:graphicData uri="http://schemas.openxmlformats.org/presentationml/2006/ole">
            <mc:AlternateContent xmlns:mc="http://schemas.openxmlformats.org/markup-compatibility/2006">
              <mc:Choice xmlns:v="urn:schemas-microsoft-com:vml" Requires="v">
                <p:oleObj spid="_x0000_s2052" name="Objekt-Manager-Shellobjekt" showAsIcon="1" r:id="rId3" imgW="2554200" imgH="925920" progId="Package">
                  <p:embed/>
                </p:oleObj>
              </mc:Choice>
              <mc:Fallback>
                <p:oleObj name="Objekt-Manager-Shellobjekt" showAsIcon="1" r:id="rId3" imgW="2554200" imgH="925920" progId="Pack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4063" y="2965450"/>
                        <a:ext cx="2554287" cy="92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sz="4800" smtClean="0"/>
              <a:t>Deutschland 1949 bis 1990</a:t>
            </a:r>
          </a:p>
        </p:txBody>
      </p:sp>
      <p:sp>
        <p:nvSpPr>
          <p:cNvPr id="16387" name="Textplatzhalter 2"/>
          <p:cNvSpPr>
            <a:spLocks noGrp="1"/>
          </p:cNvSpPr>
          <p:nvPr>
            <p:ph type="body" idx="1"/>
          </p:nvPr>
        </p:nvSpPr>
        <p:spPr>
          <a:xfrm>
            <a:off x="457200" y="1535113"/>
            <a:ext cx="8218488" cy="1389062"/>
          </a:xfrm>
        </p:spPr>
        <p:txBody>
          <a:bodyPr/>
          <a:lstStyle/>
          <a:p>
            <a:r>
              <a:rPr lang="de-DE" sz="7200" smtClean="0"/>
              <a:t>BRD</a:t>
            </a:r>
            <a:r>
              <a:rPr lang="de-DE" smtClean="0"/>
              <a:t> </a:t>
            </a:r>
          </a:p>
        </p:txBody>
      </p:sp>
      <p:pic>
        <p:nvPicPr>
          <p:cNvPr id="16388" name="Inhaltsplatzhalter 6" descr="Flagge BRD.jpg"/>
          <p:cNvPicPr>
            <a:picLocks noGrp="1" noChangeAspect="1"/>
          </p:cNvPicPr>
          <p:nvPr>
            <p:ph sz="half" idx="2"/>
          </p:nvPr>
        </p:nvPicPr>
        <p:blipFill>
          <a:blip r:embed="rId2" cstate="print"/>
          <a:srcRect/>
          <a:stretch>
            <a:fillRect/>
          </a:stretch>
        </p:blipFill>
        <p:spPr>
          <a:xfrm>
            <a:off x="2268538" y="1557338"/>
            <a:ext cx="2038350" cy="1223962"/>
          </a:xfrm>
        </p:spPr>
      </p:pic>
      <p:sp>
        <p:nvSpPr>
          <p:cNvPr id="16389" name="Textplatzhalter 4"/>
          <p:cNvSpPr>
            <a:spLocks noGrp="1"/>
          </p:cNvSpPr>
          <p:nvPr>
            <p:ph type="body" sz="quarter" idx="3"/>
          </p:nvPr>
        </p:nvSpPr>
        <p:spPr>
          <a:xfrm>
            <a:off x="4645025" y="1484313"/>
            <a:ext cx="4041775" cy="1368425"/>
          </a:xfrm>
        </p:spPr>
        <p:txBody>
          <a:bodyPr/>
          <a:lstStyle/>
          <a:p>
            <a:r>
              <a:rPr lang="de-DE" sz="7200" smtClean="0"/>
              <a:t>DDR</a:t>
            </a:r>
          </a:p>
        </p:txBody>
      </p:sp>
      <p:pic>
        <p:nvPicPr>
          <p:cNvPr id="16390" name="Inhaltsplatzhalter 10" descr="ddr flagge.jpg"/>
          <p:cNvPicPr>
            <a:picLocks noGrp="1" noChangeAspect="1"/>
          </p:cNvPicPr>
          <p:nvPr>
            <p:ph sz="quarter" idx="4"/>
          </p:nvPr>
        </p:nvPicPr>
        <p:blipFill>
          <a:blip r:embed="rId3" cstate="print"/>
          <a:srcRect/>
          <a:stretch>
            <a:fillRect/>
          </a:stretch>
        </p:blipFill>
        <p:spPr>
          <a:xfrm>
            <a:off x="6516688" y="1557338"/>
            <a:ext cx="2046287" cy="1216025"/>
          </a:xfrm>
        </p:spPr>
      </p:pic>
      <p:pic>
        <p:nvPicPr>
          <p:cNvPr id="16391" name="Grafik 14" descr="BRD 1949.jpg"/>
          <p:cNvPicPr>
            <a:picLocks noChangeAspect="1"/>
          </p:cNvPicPr>
          <p:nvPr/>
        </p:nvPicPr>
        <p:blipFill>
          <a:blip r:embed="rId4" cstate="print"/>
          <a:srcRect/>
          <a:stretch>
            <a:fillRect/>
          </a:stretch>
        </p:blipFill>
        <p:spPr bwMode="auto">
          <a:xfrm>
            <a:off x="468313" y="2997200"/>
            <a:ext cx="2159000" cy="3024188"/>
          </a:xfrm>
          <a:prstGeom prst="rect">
            <a:avLst/>
          </a:prstGeom>
          <a:noFill/>
          <a:ln w="9525">
            <a:noFill/>
            <a:miter lim="800000"/>
            <a:headEnd/>
            <a:tailEnd/>
          </a:ln>
        </p:spPr>
      </p:pic>
      <p:pic>
        <p:nvPicPr>
          <p:cNvPr id="16392" name="Grafik 15" descr="DDR 1949.jpg"/>
          <p:cNvPicPr>
            <a:picLocks noChangeAspect="1"/>
          </p:cNvPicPr>
          <p:nvPr/>
        </p:nvPicPr>
        <p:blipFill>
          <a:blip r:embed="rId5" cstate="print"/>
          <a:srcRect/>
          <a:stretch>
            <a:fillRect/>
          </a:stretch>
        </p:blipFill>
        <p:spPr bwMode="auto">
          <a:xfrm>
            <a:off x="6443663" y="2997200"/>
            <a:ext cx="2232025" cy="3024188"/>
          </a:xfrm>
          <a:prstGeom prst="rect">
            <a:avLst/>
          </a:prstGeom>
          <a:noFill/>
          <a:ln w="9525">
            <a:noFill/>
            <a:miter lim="800000"/>
            <a:headEnd/>
            <a:tailEnd/>
          </a:ln>
        </p:spPr>
      </p:pic>
      <p:pic>
        <p:nvPicPr>
          <p:cNvPr id="16393" name="Grafik 17" descr="Karte_berliner_mauer_de.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71775" y="2997200"/>
            <a:ext cx="3521075" cy="2992438"/>
          </a:xfrm>
          <a:prstGeom prst="rect">
            <a:avLst/>
          </a:prstGeom>
          <a:noFill/>
          <a:ln w="9525">
            <a:noFill/>
            <a:miter lim="800000"/>
            <a:headEnd/>
            <a:tailEnd/>
          </a:ln>
        </p:spPr>
      </p:pic>
    </p:spTree>
  </p:cSld>
  <p:clrMapOvr>
    <a:masterClrMapping/>
  </p:clrMapOvr>
  <p:transition xmlns:p14="http://schemas.microsoft.com/office/powerpoint/2010/main" spd="slow">
    <p:wedg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pPr algn="ctr"/>
            <a:r>
              <a:rPr lang="de-DE" sz="2800" smtClean="0">
                <a:solidFill>
                  <a:srgbClr val="C00000"/>
                </a:solidFill>
              </a:rPr>
              <a:t>Die Ereignisse überschlagen sich:</a:t>
            </a:r>
          </a:p>
        </p:txBody>
      </p:sp>
      <p:pic>
        <p:nvPicPr>
          <p:cNvPr id="41987" name="Inhaltsplatzhalter 6" descr="leipzig.jpg"/>
          <p:cNvPicPr>
            <a:picLocks noGrp="1"/>
          </p:cNvPicPr>
          <p:nvPr>
            <p:ph sz="quarter" idx="2"/>
          </p:nvPr>
        </p:nvPicPr>
        <p:blipFill>
          <a:blip r:embed="rId2" cstate="print"/>
          <a:srcRect/>
          <a:stretch>
            <a:fillRect/>
          </a:stretch>
        </p:blipFill>
        <p:spPr>
          <a:xfrm>
            <a:off x="263525" y="2492375"/>
            <a:ext cx="4321175" cy="3240088"/>
          </a:xfrm>
        </p:spPr>
      </p:pic>
      <p:pic>
        <p:nvPicPr>
          <p:cNvPr id="41988" name="Inhaltsplatzhalter 7" descr="honecjker.jpg"/>
          <p:cNvPicPr>
            <a:picLocks noGrp="1"/>
          </p:cNvPicPr>
          <p:nvPr>
            <p:ph sz="quarter" idx="4"/>
          </p:nvPr>
        </p:nvPicPr>
        <p:blipFill>
          <a:blip r:embed="rId3" cstate="print"/>
          <a:srcRect/>
          <a:stretch>
            <a:fillRect/>
          </a:stretch>
        </p:blipFill>
        <p:spPr>
          <a:xfrm>
            <a:off x="4643438" y="2492375"/>
            <a:ext cx="4321175" cy="3240088"/>
          </a:xfrm>
        </p:spPr>
      </p:pic>
      <p:sp>
        <p:nvSpPr>
          <p:cNvPr id="3" name="Textplatzhalter 2"/>
          <p:cNvSpPr>
            <a:spLocks noGrp="1"/>
          </p:cNvSpPr>
          <p:nvPr>
            <p:ph type="body" sz="quarter" idx="1"/>
          </p:nvPr>
        </p:nvSpPr>
        <p:spPr>
          <a:xfrm>
            <a:off x="609600" y="1752600"/>
            <a:ext cx="3886200" cy="639763"/>
          </a:xfrm>
        </p:spPr>
        <p:txBody>
          <a:bodyPr>
            <a:normAutofit fontScale="92500" lnSpcReduction="10000"/>
          </a:bodyPr>
          <a:lstStyle/>
          <a:p>
            <a:pPr fontAlgn="auto">
              <a:spcAft>
                <a:spcPts val="0"/>
              </a:spcAft>
              <a:defRPr/>
            </a:pPr>
            <a:r>
              <a:rPr lang="de-DE" dirty="0" smtClean="0"/>
              <a:t>9.10.1989: 70000 Demonstranten in Leipzig</a:t>
            </a:r>
            <a:endParaRPr lang="de-DE" dirty="0"/>
          </a:p>
        </p:txBody>
      </p:sp>
      <p:sp>
        <p:nvSpPr>
          <p:cNvPr id="5" name="Textplatzhalter 4"/>
          <p:cNvSpPr>
            <a:spLocks noGrp="1"/>
          </p:cNvSpPr>
          <p:nvPr>
            <p:ph type="body" sz="quarter" idx="3"/>
          </p:nvPr>
        </p:nvSpPr>
        <p:spPr>
          <a:xfrm>
            <a:off x="4800600" y="1752600"/>
            <a:ext cx="3886200" cy="639763"/>
          </a:xfrm>
        </p:spPr>
        <p:txBody>
          <a:bodyPr>
            <a:normAutofit fontScale="92500" lnSpcReduction="10000"/>
          </a:bodyPr>
          <a:lstStyle/>
          <a:p>
            <a:pPr fontAlgn="auto">
              <a:spcAft>
                <a:spcPts val="0"/>
              </a:spcAft>
              <a:defRPr/>
            </a:pPr>
            <a:r>
              <a:rPr lang="de-DE" dirty="0" smtClean="0"/>
              <a:t>18.10.1989: Rücktritt Erich Honeckers</a:t>
            </a:r>
            <a:endParaRPr lang="de-DE" dirty="0"/>
          </a:p>
        </p:txBody>
      </p:sp>
    </p:spTree>
  </p:cSld>
  <p:clrMapOvr>
    <a:masterClrMapping/>
  </p:clrMapOvr>
  <p:transition xmlns:p14="http://schemas.microsoft.com/office/powerpoint/2010/main" spd="slow">
    <p:newsflash/>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43010" name="Titel 11"/>
          <p:cNvSpPr>
            <a:spLocks noGrp="1"/>
          </p:cNvSpPr>
          <p:nvPr>
            <p:ph type="title"/>
          </p:nvPr>
        </p:nvSpPr>
        <p:spPr/>
        <p:txBody>
          <a:bodyPr/>
          <a:lstStyle/>
          <a:p>
            <a:pPr algn="ctr"/>
            <a:r>
              <a:rPr lang="de-DE" sz="2800" smtClean="0">
                <a:solidFill>
                  <a:srgbClr val="C00000"/>
                </a:solidFill>
              </a:rPr>
              <a:t>Die Änderung der Verhältnisse ist nicht mehr aufzuhalten.</a:t>
            </a:r>
          </a:p>
        </p:txBody>
      </p:sp>
      <p:pic>
        <p:nvPicPr>
          <p:cNvPr id="43011" name="Inhaltsplatzhalter 6" descr="tor.jpg"/>
          <p:cNvPicPr>
            <a:picLocks noGrp="1"/>
          </p:cNvPicPr>
          <p:nvPr>
            <p:ph sz="quarter" idx="2"/>
          </p:nvPr>
        </p:nvPicPr>
        <p:blipFill>
          <a:blip r:embed="rId2" cstate="print"/>
          <a:srcRect/>
          <a:stretch>
            <a:fillRect/>
          </a:stretch>
        </p:blipFill>
        <p:spPr>
          <a:xfrm>
            <a:off x="539750" y="2708275"/>
            <a:ext cx="3959225" cy="3060700"/>
          </a:xfrm>
        </p:spPr>
      </p:pic>
      <p:pic>
        <p:nvPicPr>
          <p:cNvPr id="43012" name="Inhaltsplatzhalter 7" descr="grenzöffnung hof plauen.jpg"/>
          <p:cNvPicPr>
            <a:picLocks noGrp="1"/>
          </p:cNvPicPr>
          <p:nvPr>
            <p:ph sz="quarter" idx="4"/>
          </p:nvPr>
        </p:nvPicPr>
        <p:blipFill>
          <a:blip r:embed="rId3" cstate="print"/>
          <a:srcRect/>
          <a:stretch>
            <a:fillRect/>
          </a:stretch>
        </p:blipFill>
        <p:spPr>
          <a:xfrm>
            <a:off x="4787900" y="2708275"/>
            <a:ext cx="3960813" cy="3060700"/>
          </a:xfrm>
        </p:spPr>
      </p:pic>
      <p:sp>
        <p:nvSpPr>
          <p:cNvPr id="43013" name="Textplatzhalter 4"/>
          <p:cNvSpPr>
            <a:spLocks noGrp="1"/>
          </p:cNvSpPr>
          <p:nvPr>
            <p:ph type="body" sz="quarter" idx="1"/>
          </p:nvPr>
        </p:nvSpPr>
        <p:spPr>
          <a:xfrm>
            <a:off x="609600" y="1752600"/>
            <a:ext cx="3886200" cy="639763"/>
          </a:xfrm>
        </p:spPr>
        <p:txBody>
          <a:bodyPr/>
          <a:lstStyle/>
          <a:p>
            <a:r>
              <a:rPr lang="de-DE" smtClean="0"/>
              <a:t>9.11.1989: Fall der Berliner Mauer</a:t>
            </a:r>
          </a:p>
        </p:txBody>
      </p:sp>
      <p:sp>
        <p:nvSpPr>
          <p:cNvPr id="6" name="Textplatzhalter 5"/>
          <p:cNvSpPr>
            <a:spLocks noGrp="1"/>
          </p:cNvSpPr>
          <p:nvPr>
            <p:ph type="body" sz="quarter" idx="3"/>
          </p:nvPr>
        </p:nvSpPr>
        <p:spPr>
          <a:xfrm>
            <a:off x="4800600" y="1752600"/>
            <a:ext cx="3886200" cy="639763"/>
          </a:xfrm>
        </p:spPr>
        <p:txBody>
          <a:bodyPr>
            <a:normAutofit fontScale="92500" lnSpcReduction="10000"/>
          </a:bodyPr>
          <a:lstStyle/>
          <a:p>
            <a:pPr fontAlgn="auto">
              <a:spcAft>
                <a:spcPts val="0"/>
              </a:spcAft>
              <a:defRPr/>
            </a:pPr>
            <a:r>
              <a:rPr lang="de-DE" dirty="0" smtClean="0"/>
              <a:t>9.11.1989: Öffnung der Grenzen zur BRD, hier Plauen- Hof</a:t>
            </a:r>
            <a:endParaRPr lang="de-DE" dirty="0"/>
          </a:p>
        </p:txBody>
      </p:sp>
    </p:spTree>
  </p:cSld>
  <p:clrMapOvr>
    <a:masterClrMapping/>
  </p:clrMapOvr>
  <p:transition xmlns:p14="http://schemas.microsoft.com/office/powerpoint/2010/main" spd="slow">
    <p:newsflash/>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pPr algn="ctr"/>
            <a:r>
              <a:rPr lang="de-DE" sz="2800" smtClean="0">
                <a:solidFill>
                  <a:srgbClr val="C00000"/>
                </a:solidFill>
              </a:rPr>
              <a:t>Der Wunsch nach Wiedervereinigung wächst.</a:t>
            </a:r>
          </a:p>
        </p:txBody>
      </p:sp>
      <p:pic>
        <p:nvPicPr>
          <p:cNvPr id="44035" name="Inhaltsplatzhalter 6" descr="einheit.jpg"/>
          <p:cNvPicPr>
            <a:picLocks noGrp="1"/>
          </p:cNvPicPr>
          <p:nvPr>
            <p:ph sz="quarter" idx="2"/>
          </p:nvPr>
        </p:nvPicPr>
        <p:blipFill>
          <a:blip r:embed="rId2" cstate="print"/>
          <a:srcRect/>
          <a:stretch>
            <a:fillRect/>
          </a:stretch>
        </p:blipFill>
        <p:spPr>
          <a:xfrm>
            <a:off x="4787900" y="2420938"/>
            <a:ext cx="2879725" cy="2160587"/>
          </a:xfrm>
        </p:spPr>
      </p:pic>
      <p:sp>
        <p:nvSpPr>
          <p:cNvPr id="44036" name="Textplatzhalter 4"/>
          <p:cNvSpPr>
            <a:spLocks noGrp="1"/>
          </p:cNvSpPr>
          <p:nvPr>
            <p:ph type="body" sz="quarter" idx="1"/>
          </p:nvPr>
        </p:nvSpPr>
        <p:spPr>
          <a:xfrm>
            <a:off x="609600" y="1752600"/>
            <a:ext cx="3886200" cy="639763"/>
          </a:xfrm>
        </p:spPr>
        <p:txBody>
          <a:bodyPr/>
          <a:lstStyle/>
          <a:p>
            <a:r>
              <a:rPr lang="de-DE" smtClean="0"/>
              <a:t>Die wichtigsten Forderungen:</a:t>
            </a:r>
          </a:p>
        </p:txBody>
      </p:sp>
      <p:sp>
        <p:nvSpPr>
          <p:cNvPr id="6" name="Textplatzhalter 5"/>
          <p:cNvSpPr>
            <a:spLocks noGrp="1"/>
          </p:cNvSpPr>
          <p:nvPr>
            <p:ph type="body" sz="quarter" idx="3"/>
          </p:nvPr>
        </p:nvSpPr>
        <p:spPr>
          <a:xfrm>
            <a:off x="4800600" y="1752600"/>
            <a:ext cx="3886200" cy="639763"/>
          </a:xfrm>
        </p:spPr>
        <p:txBody>
          <a:bodyPr>
            <a:normAutofit/>
          </a:bodyPr>
          <a:lstStyle/>
          <a:p>
            <a:pPr fontAlgn="auto">
              <a:spcAft>
                <a:spcPts val="0"/>
              </a:spcAft>
              <a:defRPr/>
            </a:pPr>
            <a:r>
              <a:rPr lang="de-DE" dirty="0" smtClean="0"/>
              <a:t>Das Ziel:</a:t>
            </a:r>
            <a:endParaRPr lang="de-DE" dirty="0"/>
          </a:p>
        </p:txBody>
      </p:sp>
      <p:pic>
        <p:nvPicPr>
          <p:cNvPr id="44038" name="Inhaltsplatzhalter 9" descr="deu.jpg"/>
          <p:cNvPicPr>
            <a:picLocks noGrp="1"/>
          </p:cNvPicPr>
          <p:nvPr>
            <p:ph sz="quarter" idx="4"/>
          </p:nvPr>
        </p:nvPicPr>
        <p:blipFill>
          <a:blip r:embed="rId3" cstate="print"/>
          <a:srcRect/>
          <a:stretch>
            <a:fillRect/>
          </a:stretch>
        </p:blipFill>
        <p:spPr>
          <a:xfrm>
            <a:off x="5867400" y="4638675"/>
            <a:ext cx="2881313" cy="2159000"/>
          </a:xfrm>
        </p:spPr>
      </p:pic>
      <p:pic>
        <p:nvPicPr>
          <p:cNvPr id="44039" name="Grafik 10" descr="forderung.jpg"/>
          <p:cNvPicPr>
            <a:picLocks/>
          </p:cNvPicPr>
          <p:nvPr/>
        </p:nvPicPr>
        <p:blipFill>
          <a:blip r:embed="rId4" cstate="print"/>
          <a:srcRect/>
          <a:stretch>
            <a:fillRect/>
          </a:stretch>
        </p:blipFill>
        <p:spPr bwMode="auto">
          <a:xfrm>
            <a:off x="1835150" y="4652963"/>
            <a:ext cx="2881313" cy="2160587"/>
          </a:xfrm>
          <a:prstGeom prst="rect">
            <a:avLst/>
          </a:prstGeom>
          <a:noFill/>
          <a:ln w="9525">
            <a:noFill/>
            <a:miter lim="800000"/>
            <a:headEnd/>
            <a:tailEnd/>
          </a:ln>
        </p:spPr>
      </p:pic>
      <p:pic>
        <p:nvPicPr>
          <p:cNvPr id="44040" name="Grafik 11" descr="presse.jpg"/>
          <p:cNvPicPr>
            <a:picLocks/>
          </p:cNvPicPr>
          <p:nvPr/>
        </p:nvPicPr>
        <p:blipFill>
          <a:blip r:embed="rId5" cstate="print"/>
          <a:srcRect/>
          <a:stretch>
            <a:fillRect/>
          </a:stretch>
        </p:blipFill>
        <p:spPr bwMode="auto">
          <a:xfrm>
            <a:off x="611188" y="2420938"/>
            <a:ext cx="2879725" cy="2160587"/>
          </a:xfrm>
          <a:prstGeom prst="rect">
            <a:avLst/>
          </a:prstGeom>
          <a:noFill/>
          <a:ln w="9525">
            <a:noFill/>
            <a:miter lim="800000"/>
            <a:headEnd/>
            <a:tailEnd/>
          </a:ln>
        </p:spPr>
      </p:pic>
    </p:spTree>
  </p:cSld>
  <p:clrMapOvr>
    <a:masterClrMapping/>
  </p:clrMapOvr>
  <p:transition xmlns:p14="http://schemas.microsoft.com/office/powerpoint/2010/main" spd="slow">
    <p:newsflash/>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pPr algn="ctr"/>
            <a:r>
              <a:rPr lang="de-DE" sz="2800" smtClean="0">
                <a:solidFill>
                  <a:srgbClr val="C00000"/>
                </a:solidFill>
              </a:rPr>
              <a:t>3.Oktober 1990: Tag der Wiedervereinigung</a:t>
            </a:r>
          </a:p>
        </p:txBody>
      </p:sp>
      <p:pic>
        <p:nvPicPr>
          <p:cNvPr id="45059" name="Grafik 6" descr="wider.jpg"/>
          <p:cNvPicPr>
            <a:picLocks noChangeAspect="1"/>
          </p:cNvPicPr>
          <p:nvPr/>
        </p:nvPicPr>
        <p:blipFill>
          <a:blip r:embed="rId2" cstate="print"/>
          <a:srcRect/>
          <a:stretch>
            <a:fillRect/>
          </a:stretch>
        </p:blipFill>
        <p:spPr bwMode="auto">
          <a:xfrm>
            <a:off x="1331913" y="1700213"/>
            <a:ext cx="6480175" cy="4887912"/>
          </a:xfrm>
          <a:prstGeom prst="rect">
            <a:avLst/>
          </a:prstGeom>
          <a:noFill/>
          <a:ln w="9525">
            <a:noFill/>
            <a:miter lim="800000"/>
            <a:headEnd/>
            <a:tailEnd/>
          </a:ln>
        </p:spPr>
      </p:pic>
    </p:spTree>
  </p:cSld>
  <p:clrMapOvr>
    <a:masterClrMapping/>
  </p:clrMapOvr>
  <p:transition xmlns:p14="http://schemas.microsoft.com/office/powerpoint/2010/main" spd="slow">
    <p:diamond/>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pic>
        <p:nvPicPr>
          <p:cNvPr id="46082" name="Grafik 1" descr="tor.jpg"/>
          <p:cNvPicPr>
            <a:picLocks/>
          </p:cNvPicPr>
          <p:nvPr/>
        </p:nvPicPr>
        <p:blipFill>
          <a:blip r:embed="rId2" cstate="print"/>
          <a:srcRect/>
          <a:stretch>
            <a:fillRect/>
          </a:stretch>
        </p:blipFill>
        <p:spPr bwMode="auto">
          <a:xfrm>
            <a:off x="4643438" y="2349500"/>
            <a:ext cx="4140200" cy="3059113"/>
          </a:xfrm>
          <a:prstGeom prst="rect">
            <a:avLst/>
          </a:prstGeom>
          <a:noFill/>
          <a:ln w="9525">
            <a:noFill/>
            <a:miter lim="800000"/>
            <a:headEnd/>
            <a:tailEnd/>
          </a:ln>
        </p:spPr>
      </p:pic>
      <p:pic>
        <p:nvPicPr>
          <p:cNvPr id="46083" name="Grafik 2" descr="wiederver.jpg"/>
          <p:cNvPicPr>
            <a:picLocks/>
          </p:cNvPicPr>
          <p:nvPr/>
        </p:nvPicPr>
        <p:blipFill>
          <a:blip r:embed="rId3" cstate="print"/>
          <a:srcRect/>
          <a:stretch>
            <a:fillRect/>
          </a:stretch>
        </p:blipFill>
        <p:spPr bwMode="auto">
          <a:xfrm>
            <a:off x="323850" y="2349500"/>
            <a:ext cx="4140200" cy="3059113"/>
          </a:xfrm>
          <a:prstGeom prst="rect">
            <a:avLst/>
          </a:prstGeom>
          <a:noFill/>
          <a:ln w="9525">
            <a:noFill/>
            <a:miter lim="800000"/>
            <a:headEnd/>
            <a:tailEnd/>
          </a:ln>
        </p:spPr>
      </p:pic>
      <p:sp>
        <p:nvSpPr>
          <p:cNvPr id="46084" name="Titel 5"/>
          <p:cNvSpPr>
            <a:spLocks noGrp="1"/>
          </p:cNvSpPr>
          <p:nvPr>
            <p:ph type="title"/>
          </p:nvPr>
        </p:nvSpPr>
        <p:spPr/>
        <p:txBody>
          <a:bodyPr/>
          <a:lstStyle/>
          <a:p>
            <a:pPr algn="ctr"/>
            <a:r>
              <a:rPr lang="de-DE" sz="2800" smtClean="0">
                <a:solidFill>
                  <a:srgbClr val="C00000"/>
                </a:solidFill>
              </a:rPr>
              <a:t>Überglückliche Menschen feiern am Brandenburger Tor die Wiedervereinigung. </a:t>
            </a:r>
          </a:p>
        </p:txBody>
      </p:sp>
    </p:spTree>
  </p:cSld>
  <p:clrMapOvr>
    <a:masterClrMapping/>
  </p:clrMapOvr>
  <p:transition xmlns:p14="http://schemas.microsoft.com/office/powerpoint/2010/main" spd="slow">
    <p:diamon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47106" name="Titel 3"/>
          <p:cNvSpPr>
            <a:spLocks noGrp="1"/>
          </p:cNvSpPr>
          <p:nvPr>
            <p:ph type="title"/>
          </p:nvPr>
        </p:nvSpPr>
        <p:spPr/>
        <p:txBody>
          <a:bodyPr/>
          <a:lstStyle/>
          <a:p>
            <a:r>
              <a:rPr lang="de-DE" sz="1800" smtClean="0">
                <a:solidFill>
                  <a:srgbClr val="C00000"/>
                </a:solidFill>
              </a:rPr>
              <a:t>Am 7. Oktober 1989 kam es in Plauen zur ersten Großdemonstration in der ehemaligen DDR, die von den Sicherheitskräften nicht mehr aufgelöst werden konnte. Aus Anlass des 20. Jahrestages wurde am 7.10.2010 das Wende-Denkmal feierlich eingeweiht.</a:t>
            </a:r>
          </a:p>
        </p:txBody>
      </p:sp>
      <p:pic>
        <p:nvPicPr>
          <p:cNvPr id="47107" name="Grafik 4" descr="2010-10-07_wende-denkmal_plauen_.jpg"/>
          <p:cNvPicPr>
            <a:picLocks noChangeAspect="1"/>
          </p:cNvPicPr>
          <p:nvPr/>
        </p:nvPicPr>
        <p:blipFill>
          <a:blip r:embed="rId2" cstate="print"/>
          <a:srcRect/>
          <a:stretch>
            <a:fillRect/>
          </a:stretch>
        </p:blipFill>
        <p:spPr bwMode="auto">
          <a:xfrm>
            <a:off x="2700338" y="1628775"/>
            <a:ext cx="3370262" cy="5070475"/>
          </a:xfrm>
          <a:prstGeom prst="rect">
            <a:avLst/>
          </a:prstGeom>
          <a:noFill/>
          <a:ln w="9525">
            <a:noFill/>
            <a:miter lim="800000"/>
            <a:headEnd/>
            <a:tailEnd/>
          </a:ln>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DE" sz="4800" smtClean="0"/>
              <a:t>Leben in der DDR</a:t>
            </a:r>
          </a:p>
        </p:txBody>
      </p:sp>
      <p:sp>
        <p:nvSpPr>
          <p:cNvPr id="17411" name="Textplatzhalter 2"/>
          <p:cNvSpPr>
            <a:spLocks noGrp="1"/>
          </p:cNvSpPr>
          <p:nvPr>
            <p:ph type="body" idx="1"/>
          </p:nvPr>
        </p:nvSpPr>
        <p:spPr/>
        <p:txBody>
          <a:bodyPr/>
          <a:lstStyle/>
          <a:p>
            <a:pPr algn="ctr"/>
            <a:r>
              <a:rPr lang="de-DE" sz="2800" smtClean="0"/>
              <a:t>Politisches System</a:t>
            </a:r>
          </a:p>
        </p:txBody>
      </p:sp>
      <p:sp>
        <p:nvSpPr>
          <p:cNvPr id="17412" name="Textplatzhalter 4"/>
          <p:cNvSpPr>
            <a:spLocks noGrp="1"/>
          </p:cNvSpPr>
          <p:nvPr>
            <p:ph type="body" sz="quarter" idx="3"/>
          </p:nvPr>
        </p:nvSpPr>
        <p:spPr/>
        <p:txBody>
          <a:bodyPr/>
          <a:lstStyle/>
          <a:p>
            <a:pPr algn="ctr"/>
            <a:r>
              <a:rPr lang="de-DE" sz="2800" smtClean="0"/>
              <a:t>Wirtschaftliches System</a:t>
            </a:r>
          </a:p>
        </p:txBody>
      </p:sp>
      <p:pic>
        <p:nvPicPr>
          <p:cNvPr id="17413" name="Inhaltsplatzhalter 9" descr="Abbildung_Planwirtschaft.jpeg"/>
          <p:cNvPicPr>
            <a:picLocks noGrp="1" noChangeAspect="1"/>
          </p:cNvPicPr>
          <p:nvPr>
            <p:ph sz="quarter" idx="4"/>
          </p:nvPr>
        </p:nvPicPr>
        <p:blipFill>
          <a:blip r:embed="rId2" cstate="screen">
            <a:extLst>
              <a:ext uri="{28A0092B-C50C-407E-A947-70E740481C1C}">
                <a14:useLocalDpi xmlns:a14="http://schemas.microsoft.com/office/drawing/2010/main"/>
              </a:ext>
            </a:extLst>
          </a:blip>
          <a:srcRect/>
          <a:stretch>
            <a:fillRect/>
          </a:stretch>
        </p:blipFill>
        <p:spPr>
          <a:xfrm>
            <a:off x="4645025" y="2305050"/>
            <a:ext cx="4248150" cy="4148138"/>
          </a:xfrm>
        </p:spPr>
      </p:pic>
      <p:pic>
        <p:nvPicPr>
          <p:cNvPr id="17414" name="Inhaltsplatzhalter 11" descr="Schaubild-DDR-Verfassung-medialesson.jpg"/>
          <p:cNvPicPr>
            <a:picLocks noGrp="1" noChangeAspect="1"/>
          </p:cNvPicPr>
          <p:nvPr>
            <p:ph sz="half" idx="2"/>
          </p:nvPr>
        </p:nvPicPr>
        <p:blipFill>
          <a:blip r:embed="rId3" cstate="print"/>
          <a:srcRect/>
          <a:stretch>
            <a:fillRect/>
          </a:stretch>
        </p:blipFill>
        <p:spPr>
          <a:xfrm>
            <a:off x="250825" y="2349500"/>
            <a:ext cx="4249738" cy="4032250"/>
          </a:xfrm>
        </p:spPr>
      </p:pic>
    </p:spTree>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EFD1">
                <a:alpha val="50000"/>
              </a:srgbClr>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DE" sz="4800" smtClean="0"/>
              <a:t>DDR- Bürger verlassen ihr Land</a:t>
            </a:r>
          </a:p>
        </p:txBody>
      </p:sp>
      <p:pic>
        <p:nvPicPr>
          <p:cNvPr id="18435" name="Inhaltsplatzhalter 4" descr="s2-grafik-ddr-fluechtlinge-1949-1961.jpg"/>
          <p:cNvPicPr>
            <a:picLocks noGrp="1" noChangeAspect="1"/>
          </p:cNvPicPr>
          <p:nvPr>
            <p:ph sz="half" idx="4294967295"/>
          </p:nvPr>
        </p:nvPicPr>
        <p:blipFill>
          <a:blip r:embed="rId2" cstate="print"/>
          <a:srcRect/>
          <a:stretch>
            <a:fillRect/>
          </a:stretch>
        </p:blipFill>
        <p:spPr>
          <a:xfrm>
            <a:off x="1258888" y="1341438"/>
            <a:ext cx="6769100" cy="5183187"/>
          </a:xfrm>
        </p:spPr>
      </p:pic>
    </p:spTree>
  </p:cSld>
  <p:clrMapOvr>
    <a:masterClrMapping/>
  </p:clrMapOvr>
  <p:transition xmlns:p14="http://schemas.microsoft.com/office/powerpoint/2010/main" spd="slow">
    <p:wipe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EFD1">
                <a:alpha val="50000"/>
              </a:srgbClr>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de-DE" sz="4800" smtClean="0"/>
              <a:t>Fluchtwege</a:t>
            </a:r>
          </a:p>
        </p:txBody>
      </p:sp>
      <p:pic>
        <p:nvPicPr>
          <p:cNvPr id="19459" name="Grafik 2" descr="autoflucht.jpg"/>
          <p:cNvPicPr>
            <a:picLocks/>
          </p:cNvPicPr>
          <p:nvPr/>
        </p:nvPicPr>
        <p:blipFill>
          <a:blip r:embed="rId3" cstate="print"/>
          <a:srcRect/>
          <a:stretch>
            <a:fillRect/>
          </a:stretch>
        </p:blipFill>
        <p:spPr bwMode="auto">
          <a:xfrm>
            <a:off x="684213" y="4149725"/>
            <a:ext cx="3779837" cy="2519363"/>
          </a:xfrm>
          <a:prstGeom prst="rect">
            <a:avLst/>
          </a:prstGeom>
          <a:noFill/>
          <a:ln w="9525">
            <a:noFill/>
            <a:miter lim="800000"/>
            <a:headEnd/>
            <a:tailEnd/>
          </a:ln>
        </p:spPr>
      </p:pic>
      <p:pic>
        <p:nvPicPr>
          <p:cNvPr id="19460" name="Grafik 3" descr="flucht.jpg"/>
          <p:cNvPicPr>
            <a:picLocks/>
          </p:cNvPicPr>
          <p:nvPr/>
        </p:nvPicPr>
        <p:blipFill>
          <a:blip r:embed="rId4" cstate="print"/>
          <a:srcRect/>
          <a:stretch>
            <a:fillRect/>
          </a:stretch>
        </p:blipFill>
        <p:spPr bwMode="auto">
          <a:xfrm>
            <a:off x="5076825" y="4149725"/>
            <a:ext cx="3779838" cy="2519363"/>
          </a:xfrm>
          <a:prstGeom prst="rect">
            <a:avLst/>
          </a:prstGeom>
          <a:noFill/>
          <a:ln w="9525">
            <a:noFill/>
            <a:miter lim="800000"/>
            <a:headEnd/>
            <a:tailEnd/>
          </a:ln>
        </p:spPr>
      </p:pic>
      <p:pic>
        <p:nvPicPr>
          <p:cNvPr id="19461" name="Grafik 4" descr="images.jpgTunnel.jpg"/>
          <p:cNvPicPr>
            <a:picLocks/>
          </p:cNvPicPr>
          <p:nvPr/>
        </p:nvPicPr>
        <p:blipFill>
          <a:blip r:embed="rId5" cstate="print"/>
          <a:srcRect/>
          <a:stretch>
            <a:fillRect/>
          </a:stretch>
        </p:blipFill>
        <p:spPr bwMode="auto">
          <a:xfrm>
            <a:off x="5076825" y="1341438"/>
            <a:ext cx="3779838" cy="2519362"/>
          </a:xfrm>
          <a:prstGeom prst="rect">
            <a:avLst/>
          </a:prstGeom>
          <a:noFill/>
          <a:ln w="9525">
            <a:noFill/>
            <a:miter lim="800000"/>
            <a:headEnd/>
            <a:tailEnd/>
          </a:ln>
        </p:spPr>
      </p:pic>
      <p:pic>
        <p:nvPicPr>
          <p:cNvPr id="19462" name="Grafik 5" descr="Tunnelflucht.jpg"/>
          <p:cNvPicPr>
            <a:picLocks/>
          </p:cNvPicPr>
          <p:nvPr/>
        </p:nvPicPr>
        <p:blipFill>
          <a:blip r:embed="rId6" cstate="print"/>
          <a:srcRect/>
          <a:stretch>
            <a:fillRect/>
          </a:stretch>
        </p:blipFill>
        <p:spPr bwMode="auto">
          <a:xfrm>
            <a:off x="684213" y="1341438"/>
            <a:ext cx="3779837" cy="2519362"/>
          </a:xfrm>
          <a:prstGeom prst="rect">
            <a:avLst/>
          </a:prstGeom>
          <a:noFill/>
          <a:ln w="9525">
            <a:noFill/>
            <a:miter lim="800000"/>
            <a:headEnd/>
            <a:tailEnd/>
          </a:ln>
        </p:spPr>
      </p:pic>
    </p:spTree>
  </p:cSld>
  <p:clrMapOvr>
    <a:masterClrMapping/>
  </p:clrMapOvr>
  <p:transition xmlns:p14="http://schemas.microsoft.com/office/powerpoint/2010/main" spd="slow">
    <p:zoom/>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EFD1">
                <a:alpha val="50000"/>
              </a:srgbClr>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de-DE" sz="4800" smtClean="0"/>
              <a:t>Bau der Berliner Mauer 1961</a:t>
            </a:r>
          </a:p>
        </p:txBody>
      </p:sp>
      <p:pic>
        <p:nvPicPr>
          <p:cNvPr id="20483" name="Grafik 4" descr="Mauerbau.jpg"/>
          <p:cNvPicPr>
            <a:picLocks noChangeAspect="1"/>
          </p:cNvPicPr>
          <p:nvPr/>
        </p:nvPicPr>
        <p:blipFill>
          <a:blip r:embed="rId2" cstate="print"/>
          <a:srcRect/>
          <a:stretch>
            <a:fillRect/>
          </a:stretch>
        </p:blipFill>
        <p:spPr bwMode="auto">
          <a:xfrm>
            <a:off x="5148263" y="1498600"/>
            <a:ext cx="3311525" cy="2651125"/>
          </a:xfrm>
          <a:prstGeom prst="rect">
            <a:avLst/>
          </a:prstGeom>
          <a:noFill/>
          <a:ln w="9525">
            <a:noFill/>
            <a:miter lim="800000"/>
            <a:headEnd/>
            <a:tailEnd/>
          </a:ln>
        </p:spPr>
      </p:pic>
      <p:pic>
        <p:nvPicPr>
          <p:cNvPr id="20484" name="Grafik 6" descr="Mauersprung Conrad Schumann.jpg"/>
          <p:cNvPicPr>
            <a:picLocks noChangeAspect="1"/>
          </p:cNvPicPr>
          <p:nvPr/>
        </p:nvPicPr>
        <p:blipFill>
          <a:blip r:embed="rId3" cstate="print"/>
          <a:srcRect/>
          <a:stretch>
            <a:fillRect/>
          </a:stretch>
        </p:blipFill>
        <p:spPr bwMode="auto">
          <a:xfrm>
            <a:off x="5364163" y="4221163"/>
            <a:ext cx="2952750" cy="2330450"/>
          </a:xfrm>
          <a:prstGeom prst="rect">
            <a:avLst/>
          </a:prstGeom>
          <a:noFill/>
          <a:ln w="9525">
            <a:noFill/>
            <a:miter lim="800000"/>
            <a:headEnd/>
            <a:tailEnd/>
          </a:ln>
        </p:spPr>
      </p:pic>
      <p:pic>
        <p:nvPicPr>
          <p:cNvPr id="20485" name="Grafik 7" descr="mauerbau-d-1961.jpg"/>
          <p:cNvPicPr>
            <a:picLocks noChangeAspect="1"/>
          </p:cNvPicPr>
          <p:nvPr/>
        </p:nvPicPr>
        <p:blipFill>
          <a:blip r:embed="rId4" cstate="print"/>
          <a:srcRect/>
          <a:stretch>
            <a:fillRect/>
          </a:stretch>
        </p:blipFill>
        <p:spPr bwMode="auto">
          <a:xfrm>
            <a:off x="971550" y="1455738"/>
            <a:ext cx="3816350" cy="4879975"/>
          </a:xfrm>
          <a:prstGeom prst="rect">
            <a:avLst/>
          </a:prstGeom>
          <a:noFill/>
          <a:ln w="9525">
            <a:noFill/>
            <a:miter lim="800000"/>
            <a:headEnd/>
            <a:tailEnd/>
          </a:ln>
        </p:spPr>
      </p:pic>
    </p:spTree>
  </p:cSld>
  <p:clrMapOvr>
    <a:masterClrMapping/>
  </p:clrMapOvr>
  <p:transition xmlns:p14="http://schemas.microsoft.com/office/powerpoint/2010/main" spd="slow">
    <p:zoom/>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1506" name="Titel 1"/>
          <p:cNvSpPr>
            <a:spLocks noGrp="1"/>
          </p:cNvSpPr>
          <p:nvPr>
            <p:ph type="title"/>
          </p:nvPr>
        </p:nvSpPr>
        <p:spPr>
          <a:xfrm>
            <a:off x="457200" y="274638"/>
            <a:ext cx="8229600" cy="922337"/>
          </a:xfrm>
        </p:spPr>
        <p:txBody>
          <a:bodyPr/>
          <a:lstStyle/>
          <a:p>
            <a:r>
              <a:rPr lang="de-DE" sz="4800" smtClean="0">
                <a:solidFill>
                  <a:srgbClr val="FF0000"/>
                </a:solidFill>
              </a:rPr>
              <a:t>Das Jahr 1989</a:t>
            </a:r>
          </a:p>
        </p:txBody>
      </p:sp>
      <p:sp>
        <p:nvSpPr>
          <p:cNvPr id="5" name="Textplatzhalter 4"/>
          <p:cNvSpPr>
            <a:spLocks noGrp="1"/>
          </p:cNvSpPr>
          <p:nvPr>
            <p:ph type="body" idx="4294967295"/>
          </p:nvPr>
        </p:nvSpPr>
        <p:spPr>
          <a:xfrm>
            <a:off x="1258888" y="1052513"/>
            <a:ext cx="6121400" cy="504825"/>
          </a:xfrm>
        </p:spPr>
        <p:txBody>
          <a:bodyPr rtlCol="0">
            <a:normAutofit lnSpcReduction="10000"/>
          </a:bodyPr>
          <a:lstStyle/>
          <a:p>
            <a:pPr algn="ctr" fontAlgn="auto">
              <a:spcAft>
                <a:spcPts val="0"/>
              </a:spcAft>
              <a:buFont typeface="Arial" pitchFamily="34" charset="0"/>
              <a:buNone/>
              <a:defRPr/>
            </a:pPr>
            <a:r>
              <a:rPr lang="de-DE" sz="2800" dirty="0" smtClean="0"/>
              <a:t>         </a:t>
            </a:r>
            <a:r>
              <a:rPr lang="de-DE" sz="2800" dirty="0" smtClean="0">
                <a:solidFill>
                  <a:srgbClr val="00B050"/>
                </a:solidFill>
              </a:rPr>
              <a:t>7.Mai 1989: Kommunalwahlen</a:t>
            </a:r>
            <a:endParaRPr lang="de-DE" sz="2800" dirty="0">
              <a:solidFill>
                <a:srgbClr val="00B050"/>
              </a:solidFill>
            </a:endParaRPr>
          </a:p>
        </p:txBody>
      </p:sp>
      <p:pic>
        <p:nvPicPr>
          <p:cNvPr id="21508" name="Grafik 5" descr="stimmzettel102_v-standardBig_zc-3ad1f7a1.jpg"/>
          <p:cNvPicPr>
            <a:picLocks noChangeAspect="1"/>
          </p:cNvPicPr>
          <p:nvPr/>
        </p:nvPicPr>
        <p:blipFill>
          <a:blip r:embed="rId2" cstate="print"/>
          <a:srcRect/>
          <a:stretch>
            <a:fillRect/>
          </a:stretch>
        </p:blipFill>
        <p:spPr bwMode="auto">
          <a:xfrm>
            <a:off x="2916238" y="1628775"/>
            <a:ext cx="3600450" cy="5084763"/>
          </a:xfrm>
          <a:prstGeom prst="rect">
            <a:avLst/>
          </a:prstGeom>
          <a:noFill/>
          <a:ln w="9525">
            <a:noFill/>
            <a:miter lim="800000"/>
            <a:headEnd/>
            <a:tailEnd/>
          </a:ln>
        </p:spPr>
      </p:pic>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de-DE" sz="2800" smtClean="0">
                <a:solidFill>
                  <a:srgbClr val="00B050"/>
                </a:solidFill>
              </a:rPr>
              <a:t>Ergebnis der Kommunalwahlen</a:t>
            </a:r>
          </a:p>
        </p:txBody>
      </p:sp>
      <p:pic>
        <p:nvPicPr>
          <p:cNvPr id="22531" name="Grafik 2" descr="Ergebnis Kommunalwahlen 1989 Berli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1196975"/>
            <a:ext cx="8424863" cy="5472113"/>
          </a:xfrm>
          <a:prstGeom prst="rect">
            <a:avLst/>
          </a:prstGeom>
          <a:noFill/>
          <a:ln w="9525">
            <a:noFill/>
            <a:miter lim="800000"/>
            <a:headEnd/>
            <a:tailEnd/>
          </a:ln>
        </p:spPr>
      </p:pic>
    </p:spTree>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anke">
  <a:themeElements>
    <a:clrScheme name="Anank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nank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nank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Galathea">
  <a:themeElements>
    <a:clrScheme name="Rhea">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hea">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themeOverride>
</file>

<file path=docProps/app.xml><?xml version="1.0" encoding="utf-8"?>
<Properties xmlns="http://schemas.openxmlformats.org/officeDocument/2006/extended-properties" xmlns:vt="http://schemas.openxmlformats.org/officeDocument/2006/docPropsVTypes">
  <Template>Apex</Template>
  <TotalTime>0</TotalTime>
  <Words>569</Words>
  <Application>Microsoft Macintosh PowerPoint</Application>
  <PresentationFormat>Bildschirmpräsentation (4:3)</PresentationFormat>
  <Paragraphs>51</Paragraphs>
  <Slides>35</Slides>
  <Notes>1</Notes>
  <HiddenSlides>0</HiddenSlides>
  <MMClips>0</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35</vt:i4>
      </vt:variant>
    </vt:vector>
  </HeadingPairs>
  <TitlesOfParts>
    <vt:vector size="39" baseType="lpstr">
      <vt:lpstr>Larissa-Design</vt:lpstr>
      <vt:lpstr>Ananke</vt:lpstr>
      <vt:lpstr>Galathea</vt:lpstr>
      <vt:lpstr>Objekt-Manager-Shellobjekt</vt:lpstr>
      <vt:lpstr>Die Wende in Plauen 1989 </vt:lpstr>
      <vt:lpstr>Historischer Rückblick</vt:lpstr>
      <vt:lpstr>Deutschland 1949 bis 1990</vt:lpstr>
      <vt:lpstr>Leben in der DDR</vt:lpstr>
      <vt:lpstr>DDR- Bürger verlassen ihr Land</vt:lpstr>
      <vt:lpstr>Fluchtwege</vt:lpstr>
      <vt:lpstr>Bau der Berliner Mauer 1961</vt:lpstr>
      <vt:lpstr>Das Jahr 1989</vt:lpstr>
      <vt:lpstr>Ergebnis der Kommunalwahlen</vt:lpstr>
      <vt:lpstr>Ab Mai 1989 baut Ungarn die Grenzanlagen zu Österreich ab.</vt:lpstr>
      <vt:lpstr>PowerPoint-Präsentation</vt:lpstr>
      <vt:lpstr>Im Mai 1989 suchen DDR- Bürger Zuflucht in der  BRD- Botschaft in Prag.</vt:lpstr>
      <vt:lpstr>30. September 1989: Die DDR- Flüchtlinge dürfen aus der Prager Botschaft in die BRD ausreisen.</vt:lpstr>
      <vt:lpstr>1. Oktober 1989: 5500 DDR-Flüchtlinge aus Prag und 800 aus Warschau treffen in der Bundesrepublik ein.  </vt:lpstr>
      <vt:lpstr>1. Oktober 1989: In Plauen wird das Flugblatt „Mitteilung und Aufruf der ‘Initiative zur Demokratischen Umgestaltung’“ verteilt, das zur „großangelegten Protestdemonstration auf dem Plauener Theaterplatz“ aufruft. Beginn 15.00 Uhr. </vt:lpstr>
      <vt:lpstr>7. Oktober 1989 in Berlin: Feierlichkeiten zum  40. Jahrestag der DDR</vt:lpstr>
      <vt:lpstr>7. Oktober 1989 in Plauen:  Dem Aufruf Plauener Oppositioneller zu einer Demonstration auf dem Otto-Grotewohl-Platz folgen ca. 15.000 Bürger.  </vt:lpstr>
      <vt:lpstr>Bereitschaftspolizei soll einen „Sperrgürtel“ zwischen Rathaus und Demonstranten bilden.</vt:lpstr>
      <vt:lpstr>PowerPoint-Präsentation</vt:lpstr>
      <vt:lpstr>Die Bereitschaftspolizei formiert sich in der Innenstadt.</vt:lpstr>
      <vt:lpstr>Gegen 15.30 Uhr erhält die Feuerwehr den Befehl, mit zwei Tanklöschwagen, die zu Wasserwerfern umgerüstet worden sind, den "Tunnel" zu räumen.</vt:lpstr>
      <vt:lpstr>PowerPoint-Präsentation</vt:lpstr>
      <vt:lpstr>PowerPoint-Präsentation</vt:lpstr>
      <vt:lpstr>Der Eingangsbereich des Rathauses, an dem die Polizisten Stellung bezogen haben, wird von der Menge belagert. Durch den brutalen Einsatz von Schlagstöcken gelingt es der Polizei, den Rathauseingang von Demonstranten zu räumen abzuriegeln.</vt:lpstr>
      <vt:lpstr> Gegen 16.00 Uhr beginnt ein Polizeihubschrauber tief über der Menschenmenge zu kreisen. Gegen 16.45 Uhr formieren sich die nunmehr etwa 15.000 Menschen zu einem spontanen Demonstrationszug.</vt:lpstr>
      <vt:lpstr>PowerPoint-Präsentation</vt:lpstr>
      <vt:lpstr>Dem Plauener Superintendenten Thomas Küttler gelingt es, im Rathaus mit dem OB zu sprechen und einen Abzug des Hubschraubers und der Kampfgruppen zu erreichen. Superintendent Küttler  beruhigt die Menschenmenge. Unterstützt wird er dabei vom Pfarrer der Lutherkirche, Andreas Weber. Gegen 18.00 Uhr lässt Pfarrer Weber die Glocken der Lutherkirche läuten. Daraufhin löst sich die Kundgebung allmählich auf. Die Menschen begeben sich mit Stolz über das Erreichte auf den Heimweg.  </vt:lpstr>
      <vt:lpstr>Nachspiel</vt:lpstr>
      <vt:lpstr>"Plauen war die erste ostdeutsche Stadt,  die einen geeinten Willen zur Wende ausdrückte;  sie war die einzige, in der der ostdeutsche Umbruch  von Anfang an eine Sache der Massen war." John Connelly, Historiker - University of California, Berkeley - aus:  "Moment of Revolution: Plauen (Vogtland), October 7, 1989" </vt:lpstr>
      <vt:lpstr>Die Ereignisse überschlagen sich:</vt:lpstr>
      <vt:lpstr>Die Änderung der Verhältnisse ist nicht mehr aufzuhalten.</vt:lpstr>
      <vt:lpstr>Der Wunsch nach Wiedervereinigung wächst.</vt:lpstr>
      <vt:lpstr>3.Oktober 1990: Tag der Wiedervereinigung</vt:lpstr>
      <vt:lpstr>Überglückliche Menschen feiern am Brandenburger Tor die Wiedervereinigung. </vt:lpstr>
      <vt:lpstr>Am 7. Oktober 1989 kam es in Plauen zur ersten Großdemonstration in der ehemaligen DDR, die von den Sicherheitskräften nicht mehr aufgelöst werden konnte. Aus Anlass des 20. Jahrestages wurde am 7.10.2010 das Wende-Denkmal feierlich eingeweiht.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Wende in Plauen</dc:title>
  <dc:creator>Sylvia</dc:creator>
  <cp:lastModifiedBy>Andreas Janetzko</cp:lastModifiedBy>
  <cp:revision>208</cp:revision>
  <dcterms:created xsi:type="dcterms:W3CDTF">2013-02-13T15:28:01Z</dcterms:created>
  <dcterms:modified xsi:type="dcterms:W3CDTF">2014-06-13T08:49:11Z</dcterms:modified>
</cp:coreProperties>
</file>