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2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7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98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09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3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4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6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2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42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9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1C28-9C19-4888-8825-A66F6E3445DC}" type="datetimeFigureOut">
              <a:rPr lang="de-DE" smtClean="0"/>
              <a:t>11.02.2014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260E-A96B-4E79-A864-E2E3E2909A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74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de-DE" sz="4800" dirty="0" smtClean="0"/>
              <a:t>Geschichte/ Gründung der EU</a:t>
            </a:r>
            <a:endParaRPr lang="de-DE" sz="4800" dirty="0"/>
          </a:p>
        </p:txBody>
      </p:sp>
      <p:sp>
        <p:nvSpPr>
          <p:cNvPr id="7" name="AutoShape 2" descr="data:image/jpeg;base64,/9j/4AAQSkZJRgABAQAAAQABAAD/2wCEAAkGBxMHBhUTBwgUFhQWGBgaFxcUFxobGBYdGxcdHCAeGBckIDQhIyYlIxkfJDEiJSkrLi41GCAzRD8vOCkwMC0BCgoKDg0OGxAQGzAkICQsMC0sLDc0Mi80NzY0LTAuLDIwNy83LCwsLzg3MjQsMS8rLCwvLzcsLC4wOC83LCwsL//AABEIALcBFAMBEQACEQEDEQH/xAAbAAEAAgMBAQAAAAAAAAAAAAAABAYBBQcDAv/EADkQAAIBAgQEBAUDAgQHAAAAAAABAgMRBAUSIQYxQWETIlFxFDKBkaEVQnIHUiOywfBDYoKSoqOx/8QAGwEBAAIDAQEAAAAAAAAAAAAAAAQGAwUHAgH/xAA5EQACAQMCBAQEBQMBCQAAAAAAAQIDBBEhMQUSQVEGE2GBInGh0RQykbHwQnLB0hUjJFJigqKywv/aAAwDAQACEQMRAD8ApZaysAAAAAAAAAAAAAAAAAAAAAAAAAAAAAAAAAAAAAAAAAAAAAAAAAAAAAAAAAAAAAAAAAAAAAAAAAAAAAAAAAAAAAAAAAAAAAAAAAAAAAAAAAAAAAAAAAAAAAAAAAAAAAAAAwAT84yyeU4mMMSt5U4T/wC6N2vo7r6EGwv6d7TlUp7KUo/o8fVYfuZq9CVGSUuqTIJOMIAAAAAAAAAAAAAAAAAAAAAAAAAAAAAAAAAAAAAAAAAAAJmPy2eAoUZVltWhrj7amrfaz/6kQ7W+p3M6sIb05cr/AET+69mZqtCVOMW/6lkhkwwhc90GEXrhfh/L86SdHE1lUjZypTlDo/4eaPdevQoXHONcZ4c3GcIOD0U0pf6nh+j9sm7s7S0r4abyumn22LTxXw/hs0iqua4mVNU4tOUXFKzd97p9eVvUqfAONX9nm3tIKbm84ab19MNe+exsr20o1fjqPGDlGa+AsU1lPiOmv3VWry7pJKy99/bkddsfxbpZu+XnfSOcL0y28v8ARfuViv5XNilnHqQyYYT6pU3VqKNKN5SaSXq27JHmc4wi5SeEtWfYxcmkiRmuBllmZVKNZ3cJNX9fR/VWf1I9jdwvLaFxDaSz917PQyVqTpVHB9CKSjEAAAAAAAAAAAAAAAAAAAAAAAAAAAAAAAAAAAAXHhrh/A59TtHHV4VUvNTbh94PTuvyincb41xXhkuZ0oSp9JLm/SSzo/o+nY29paWtwsKTT7aF24h4aoZtg6ccVUlTjRT0uLirRsk021a3lX2KJwfj93Y16kqcVOVV6p51eXtjrqzcXNnSrQSloonKs9pYWhidOTVqk0uc5uNn/BKKdu75/k61wypfVKXPeRjBvaKzlfNttZ9Ft36FZuY0Yy5aTb9fsa02RGLPwVmFHJHVxOOd5JKFOC+aTe8tuiVlu/X6FX8S2NzxFU7Ohom+acnsktF829dF26bmz4fVp0OarP5JG3fFtPiTKq2HzOlGlOafhSv5G09UVJvk7pK/J9uRp4+GavCbuld2snOMWuddcPSTWN11xuvXclf7QhdU5Uqiw3t29CgHQDRH3RcVVXjxbjfdRaTt2bTX4PFRTcXyNJ9M6r32/c+xxn4tjo/CfDeBxVWGIy7GVZuDTcJuF4y6a4qN9nvs7OxzbxBx3itCE7S4pRipprmWcNdcPP76rJYbKztpNVacm8dHgncW8N4TEVpYrNcZOlsk9LjaTS2snFtu21l6EDw9x7iNOEbG1pKeraznTO+dUks65fczXtlQk3VqPBy/G+H8S/gFPw+niNOT7uysvY6pbed5a8/HN15c49s5fv8ARFaqcnN8Gcep4Gc8AAAAAAAAAAAAAAAAAAAAAAAAAAAAAAAAAAAsPBNalgczliMyqWhRi3Fc5SnLZKMeu2r2siu+JaVzc2qtLZZlUeG+iitW2+muF650J/D5QpzdWo9I/uWWhxtRzuNXD5pR8KFROMJt3SurLX6O+9+X2u6xU8J3PDZUru0l5koNOUdm8b8vdY0w9e2+DYx4nTr81OosJ7P7nOqkHTqOM1um0/dHSIyUkpLZmgksPDMH0+AAAAAAFw4Szijw3k9SrWWutVdoU099Mesn+1OTfd6Sm+IOF3PF7unbw+GlBZlL1fRd3hfJZ1NvZXFO1pOb1k9l8v2PfOOIqXFHDUoYiKp4ilaolfyzttLQ/wCLb0vfbqYOG8Cr8G4kp0m50Zrlb6rOq5l80lzLvrg917yF3buL0ktfvj7FILyaUAAAAAAAAAAAAAAAAAAAAAAAAAAAAAAAAA2lLJpT4bniukasYW7Nbv7uK+5qp8UhHiMLHq4OXvnRfopP9CVG2bt3W7PH8+hqzakUAAAAAAAAAAAAAAAAGy4cyz9YzmnRu0pN6muiSbb/ABb6mt4vxBWFnO43cVou7bwiRaUPOqqBAr0Xh68oVVaUW4tejTsyfTqRqQU4bNJr5PVGGcXGTi+h8Hs8gAAAAAAAAAAAAAAAAAAAAAAAAAAG94bxOCVTRn+AunyqxlNOP8op7rut/c0PGbfijj5nD6uGv6Go6/JtaP0bw/TrNtJ2+eWtH3yzq9LJqEMp+Gp4deC0/Ld73er5r359zkVTit47z8ZKf+9XXC6LG223oWdW1JUvKS+E5dxVVwNGo6WR4DdO0qspVHZrmoRcvy/p6nVuBUuLTiq9/V0e0Eo/rJpfRP59iuXjtovkox176/QrhZTXAAAAAAAAAAAAAAkYCvHDYlSxOFjVj1hJtXXZp3T7ke6pVKtJxpzcJdJJJ49nlNfzKMlKcYSzKOV2Or8H4bA1qPxGR4XTKzhK7leL2bi7tr03RyLxHX4tTn+EvqnMvzLGMPdJ6JPvoy0WMLaS8yisdDW8Z0svyqbni8t8SvVvJRUppN9ZSadkvbdm08NVOM3qVOlW5KUMJvEXj0WVlv56L6Ee/ja0vilHMn8zmlWfiVG1BRu+Ub2XZXd/ydPhHlik3n1e/wBML6Fck8vJ8no+AAAAAAAAAAAAAAAAAAAAAAAAAAl5R4azOm8dO1OMlKe17qO9ku9rfUiX/nO2mqCzNrEfm9M+2/sZrfl8xOey3LZV/qNWea6qWGj4C28N/M16ufR9lt78yoQ8C2qtfLlN+b/z9F6Y6r56/LY2b4xPzMpfD2KzxFWpYnN51Mvb0VHrs1Zxct5JrtK/LbkWnhNKvRs4Ubj80Fy53TS0TXzWN9TXXcoSquUNnr9zXGxI4AAAAAAAAAAAAAABbKHFf6Nw/Tw+Sr/Ea1VKrXKUt7RT5tbK72268ypVvDa4hxCd3e/kWkIJ9F1bWyby8LXXXGxtY3/kUVTpb9WePEfEUeIsop/E01DEUpdPlnGS30+juo7PuZuD8Dnwq7qKk+ajNe8Wts91hvVemV1PF1eRuaS5tJL6lZLOa0AAAAAAAAAAAAAAAAAAAAAAAAAAAAAAAAAAAAAAAAAAAAAAAAAAAAAAAAAAAAAAAAAAAAAAAAAAAAAAwAWGORX4KeK0+bxf/X8n+d/gr74wlxpWGdOT/wAvzf8AqT1a/wDCeb1z9Nv3K8WAgGQAAAAAAAAAAAAAAAAAYANpwzl/6pn1KlJXi5Jy/jHzS+6VvqazjV7+CsKtdbpafN6L6vJJs6Pm1oxZ453gv03N6tJ/sm0vbnH8NGbht0ru0p11/VFP36/XJ5uaXlVZQ7Mgk0wGQAAAAAAAAAAAAAAAAAAAAAAAWHhbiH9Mqqni8FGtSb5aIucW3+xtb/xf4K9xzgrvIOpRqunNLfmai/7ktvmte+TYWd55T5ZR5l8tfY6/8PHwdHgx0/22Wn7cjjHn1fM83mfN3y8/ruWrkjjGNDkfFvEHx9eVLB4KFKnFtNaIqcmn+5pbbrkvydk4DwZ2tNVq1WVSbWfzNxWeye/zftgq19d+ZJwhHC+pWyyGuAAAAAAAAAAAAAAAAB7YTFSweIU8PJKS5XSa+qezMVehCvTdOez9WvqtV7HunUlCXNE63wXmsM6wLqLL405wemTjFKMna/lfP0un6rmce8TcPq8PrKl5znCSyk221r16fJ/PRFpsK8a8Oblw1oeXHGcRyTDRlDLoTqVLpSnFOMdKXzdW99l2foZvC3DanEakoutKMIYbim03nO3RLu/vk88QuI0Ip8uW+pyfEV5Ymu51pXlJ3bsl+FsvZHXKVKFKChBYS26/vq/cq85ucuZ7nmZDyAAAAAAAAAAAAAAAAAAAAAACZk2KjgczhVxFJyUHqUVtqkleO/RXtf2IfELepc206NOXK5LGeye/vjODNb1I06inJZxr9jaS4zxbzXxlie3h/wDDt6af9efc1S8LcNVp+G5P+7+rPfP+NvQkviVfzPMz7dDW53jI5jmc6tCloVRqTj6Sa81n1Td39TZ8NtZ2ttChOXNy6J90vy++ML2I9xUjUqOcVjP8ZBJxgAAAAAAAAAAAAAAAAAAN7DiWpg8ijhssvTW7qTXzzcnyT6JKyvzdunI0U+BUa98725+NrChHoku/d5y+yz13JyvZQoqlT07sxi+JJ5jkXw+ZrW4uMqdT9ya2an6+Vvfny59FvwKjaX34u2+FSTU49O6a7PKWm3bHX5O9lUo+XU1xs/uaM3pCAAAAAAAAAAAAAAAAAAAAAAAAAAAAAAAAAAAAAAAAAAAAAAAAAAAAAAAAAAAAAAAAAAAAAAAAAAAAAAMX7n3ALJh8h8TgepitPmVRNP8A5I+R/wDlJt/wK1V4xycbhY50cHn+5/EvotP7jYxtM2bq41z9Nv58it37llwzXGT4AAAAAAAAAAAAAAYvbmAbzgrLFm/EMIVYpwinOa7Jf6tpfU0fiTiErHh86sHiTxGPzf2WX7E3h9Dza6UlpuzV5jhXl+PqUqr3hJx97Pn9ef1NraXEbmhCvDaST/VEetSdObg+jI5nMRkAAAAAAAAAAAAAAAAAAAAAAAAAAG/4X4mqZNWUPD8Sk3vTfNX/ALH0fbk/yaDjfAaPEIOfNyTS0kv/AK7r6r6E+zvZ0Wo4yu32OyKK0207ehxNylzZzr3LZhYOScZcTVMwxU6NOl4VOEnFxVtUnF287+nJbe52Lw7wKja0oXEpeZOSTT6JNZ+Ff5evyKvf3s6knTSwloVctJrAAAAAAAAAAAAAASMvx1TLsUqmCquMl1XXs1ya7Mj3VpRuqTpVo5i/5p1T9UZKVWdKXNB4Z2HhHOHnuU+LVw2iSk4u3yyaS3j1tvy7M4x4i4YuHXfkxqOSa5lndZzo+mfUtljcOvS52sPY1vHvEVTJKUIYOitVRStUdmo2tey6vdc9vc2nhPgtLiEpVK03ywa+BZ1ztl9vlq/TrH4ldyoJKK1fU5VVqOtUcqs25N3bbu2+7OswhGEVGKwlsisSk5PL3Pk9HwAAAAAAAAAAAAAAAAAAAAAAAAAErKsVHBZjCpVpa1B6lG9rtbxu/S9rkW+t5XFvOjGXLzLGeyejx64zgy0JqnUU2s41+xsKvFWLqZqq/wAY1Jcor5Ev7dHK3vv9TXU/DvDoWv4Xy04vd/1Z753z8tOm2hnd/XdTzM6/Qh53j1mmYyrKjoc7OSXLVazceztff1ZN4bZuzto2/NzKOUn1xnRP1W3t02MVxWVWpz4xncgk4wBq3NDIAAAAAAAAAAAa0uzQTzqg1gAG5xPEVSWUU8Ng34dKMfNpfmqSe8nJ+l29v/ppqPBKCvJ3tX46knpnaK2SS743f6YJk7yflKlDRL6mMfxDUzPJ40cx88oSThU/da1nGXrs+fPZcxa8Fo2d3K4t/hU1iUendNdvltrpgVLyVWkqdTVrZ/c05uSGAAAAAAAAAAAAAAAAAAAAAAAAAAAAAAADaUuHcVWpKVHLakotXTSumuzNZU41w+nNwnWimt03hkqNlXksqLwWfiThKpDIsIsDhnKpCLjUUVd3l52/ZS1L6oqvBvElCV/defNRhJpwbeFp8P1WH7M2V3YT8mmoLLW/7lQx+U1suinj8JKCfLUrX9i42vELW6bVCopY3w8mpq29SkszWCGTDCAA1bmgAAfdCk69ZRpRvKTsl6s8VKkacXOTwlueoxcnhblgynhDE1s0pxxuXzjTclrcltpW7+6VvqV+/wDEtjStak6NaMpqL5UnrnoTqHD6zqRU46Z1J/GHC1efEFSeXYGU4TtO8Vsm15l97v6mv8O+ILNcOpwuKqjKPw4b6Lb6YXsZ76xqus5U45T1KnjMJPA4hwxdJxkucXa69y229xSuIKpSlzRezNXUpypy5ZLDPEzHgAAAAAAAAAAAAAAAAAAAAAAAAAAAAAAAAAAFt/p3mVennUaGHqXpSu5xluopK7lH0fTvcqPjCxs52U7mrHE44UWt3l4Sfdft0NrwutVVVU4vR7nS8TjNeHrLLqsJ1qcX5b3tLTdKSTurnLqFo41aTuYyjTm1rtlZw2m9CwzqZjJQacl0OH5hj6mZ4p1MbWcpPq+i9Eui7I7taWdG0pKjQioxXT/L7v1ZTatWdWXNN5ZHJJjNpHhzFztpyurvyeh2+5q5cb4dHOa8NP8AqRKVlXf9DLLxrwrUpyofpeFnUSpKnLRG+8OUnb1v+Cs+G/EdGoq/4qoo5m5Ry0tJdFntj6mw4hYzXJ5azph+xT8bl9XL2ljsLODfJTVr+xcba8t7lN0JqSW+Hn9jU1KNSn+dYIpJMZ0/+m2Z1sVgKvx9a9KlZRlPmtm2nL0Stz5XOW+NOH2tGvTdvHFSpnKWz7PHdvtvjuWThVepOEud6LqTuNM3qUOGvGyTERcZSSdSO9ou6vF9Hey7XIHhrhdGpxJ299B80U2ovTVY3XXTXs8dUZr+4nGhz0n7nI5ScpNyd2923zfudgSSWEVVtt5YPoAAAAAAAAAAAAAAAAAAAAAAAAAAAAAAAAAABLy/MqmW63gp6ZTjpcl8yje7UX0vZb89iJd2NG75VWXMovmx0zss98dtu5lpV50s8mjemT4wGPqZdi1UwVZxmuq69muq7M9XVpRuqTo1oqUX0+3Z+qPlKtOnLni8M8q9Xxq8pOKWpt2XJXd7LsZqcOSChnOEll76dzzKXNJvufB7PJev6Z5pXnmHw+vVRUXJqW+i2y0Pu2tuXMoXjbh9nG2/FtYqtpJrr8++Et99jd8Jr1XPy944/Qu2cZk6eS1qmU1ITnSUuupJx+ZNLqld2KNw3h8ZX1GjeRlGM2vTKe2M9G8LJuK9ZqlKVJptfxnFcZip43Eupi6znOXOUuf++x3C3t6VvTVKlFRitkin1KkqkuaTyzxMx4JbzKp+mqhGpalqcnFba5PrP1tZJdNkRFY0fxLumszxhN9F2Xbdt9Xky+fPy/LW383GEzKphMLUp0qn+HUVpwe8X6O3Rqy37CvY0a1WFaS+ODzGXX1Xqn1X+dT7CvOEXBbPdEQlmEAAAAAAAAAAAAAAAAAAAAAAAAAAAAAAAAAAAAAAAAAAm4LNKmAwtSGDqafEspyXzNK/lT6Lfe272IVzw+hc1YVKy5uTPKntl41x1emmdtTNTuJ04uMNM7sxlWaVcpxGrB1LX2lF7xmvSUeqPt9YUL2nyVlnGqfVPun0f8eRRrzoyzFkP2Jhh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3619"/>
            <a:ext cx="5040560" cy="384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056"/>
            <a:ext cx="1400944" cy="14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32248" cy="16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Gründung der EU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1951: Gründung des EGKS mit 6 Staaten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1957: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Römische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Verträge zur Bildung der EWG und der EURATOM geschlossen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1992: entstand die EU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2009: 27 selbstständige Länder in der EU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2014: 28 Mitgliedsstaaten (Es sind rund eine halbe Milliarde Mitglieder in der EU)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00" y="1"/>
            <a:ext cx="2492182" cy="22768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01284"/>
              </p:ext>
            </p:extLst>
          </p:nvPr>
        </p:nvGraphicFramePr>
        <p:xfrm>
          <a:off x="1524000" y="1397000"/>
          <a:ext cx="6096000" cy="4329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08"/>
                <a:gridCol w="2975992"/>
              </a:tblGrid>
              <a:tr h="976052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EGKS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Europäische Gemeinschaft für Kohle und Stahl </a:t>
                      </a:r>
                      <a:endParaRPr lang="de-DE" sz="2400" b="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EWG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Europäische Wirtschaftsgemein-schaft</a:t>
                      </a:r>
                      <a:endParaRPr lang="de-DE" sz="240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EURATOM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Europäische</a:t>
                      </a:r>
                      <a:r>
                        <a:rPr lang="de-DE" sz="2400" baseline="0" dirty="0" smtClean="0"/>
                        <a:t> Atomgemeinschaft</a:t>
                      </a:r>
                      <a:endParaRPr lang="de-DE" sz="240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EU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Europäische Union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8" name="Picture 6" descr="http://4.bp.blogspot.com/-HMCchMMboYs/UoemE-YPXaI/AAAAAAAAAS0/LqKoQPE9kXM/s1600/DWO-EU-Laender-786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62" y="1340768"/>
            <a:ext cx="6593698" cy="43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0295"/>
            <a:ext cx="504056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50er Jahre:  </a:t>
            </a:r>
            <a:r>
              <a:rPr lang="de-DE" dirty="0" smtClean="0"/>
              <a:t>Zweiter </a:t>
            </a:r>
            <a:r>
              <a:rPr lang="de-DE" dirty="0" smtClean="0"/>
              <a:t>Weltkrieg </a:t>
            </a:r>
            <a:r>
              <a:rPr lang="de-DE" dirty="0" smtClean="0"/>
              <a:t>ist </a:t>
            </a:r>
            <a:r>
              <a:rPr lang="de-DE" dirty="0" smtClean="0"/>
              <a:t>vorbei. Langsam </a:t>
            </a:r>
            <a:r>
              <a:rPr lang="de-DE" dirty="0" smtClean="0"/>
              <a:t>erholte sich </a:t>
            </a:r>
            <a:r>
              <a:rPr lang="de-DE" dirty="0" smtClean="0"/>
              <a:t>Kontinent. So etwas wollte niemand noch einmal erleben. Um den Frieden zu sichern, Zusammenschluss aller europäischen Staaten - wirtschaftlich, wie auch </a:t>
            </a:r>
            <a:r>
              <a:rPr lang="de-DE" dirty="0" smtClean="0"/>
              <a:t>politisch</a:t>
            </a:r>
            <a:endParaRPr lang="de-DE" dirty="0" smtClean="0"/>
          </a:p>
          <a:p>
            <a:r>
              <a:rPr lang="de-DE" dirty="0" smtClean="0"/>
              <a:t>gemeinsames Ziel: Wohlstand für alle </a:t>
            </a:r>
            <a:r>
              <a:rPr lang="de-DE" dirty="0" smtClean="0"/>
              <a:t>Mitgliedsländer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8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" y="7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de-DE" sz="4800" dirty="0" smtClean="0">
                <a:solidFill>
                  <a:srgbClr val="C00000"/>
                </a:solidFill>
              </a:rPr>
              <a:t>Wir bedanken uns für </a:t>
            </a:r>
            <a:r>
              <a:rPr lang="de-DE" sz="4800" dirty="0" smtClean="0">
                <a:solidFill>
                  <a:srgbClr val="C00000"/>
                </a:solidFill>
              </a:rPr>
              <a:t>eure </a:t>
            </a:r>
            <a:r>
              <a:rPr lang="de-DE" sz="4800" dirty="0" smtClean="0">
                <a:solidFill>
                  <a:srgbClr val="C00000"/>
                </a:solidFill>
              </a:rPr>
              <a:t>Aufmerksamkeit! </a:t>
            </a:r>
            <a:br>
              <a:rPr lang="de-DE" sz="4800" dirty="0" smtClean="0">
                <a:solidFill>
                  <a:srgbClr val="C00000"/>
                </a:solidFill>
              </a:rPr>
            </a:br>
            <a:r>
              <a:rPr lang="de-DE" sz="4800" dirty="0" smtClean="0">
                <a:solidFill>
                  <a:srgbClr val="C00000"/>
                </a:solidFill>
              </a:rPr>
              <a:t>Jetzt haben wir noch ein Quiz vorbereitet</a:t>
            </a:r>
            <a:endParaRPr lang="de-DE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QUIZ Teil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sz="3600" dirty="0" smtClean="0"/>
              <a:t>Wann wurde die EGKS </a:t>
            </a:r>
            <a:r>
              <a:rPr lang="de-DE" sz="3600" dirty="0"/>
              <a:t>g</a:t>
            </a:r>
            <a:r>
              <a:rPr lang="de-DE" sz="3600" dirty="0" smtClean="0"/>
              <a:t>egründet?</a:t>
            </a:r>
            <a:endParaRPr lang="de-DE" sz="3600" dirty="0" smtClean="0"/>
          </a:p>
          <a:p>
            <a:pPr>
              <a:buFont typeface="Wingdings" pitchFamily="2" charset="2"/>
              <a:buChar char="Ø"/>
            </a:pPr>
            <a:r>
              <a:rPr lang="de-DE" sz="3600" dirty="0" smtClean="0"/>
              <a:t>1951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 smtClean="0"/>
              <a:t>Wann entstand die </a:t>
            </a:r>
            <a:r>
              <a:rPr lang="de-DE" sz="3600" dirty="0" smtClean="0"/>
              <a:t>EU?</a:t>
            </a:r>
            <a:endParaRPr lang="de-DE" sz="3600" dirty="0" smtClean="0"/>
          </a:p>
          <a:p>
            <a:pPr>
              <a:buFont typeface="Wingdings" pitchFamily="2" charset="2"/>
              <a:buChar char="Ø"/>
            </a:pPr>
            <a:r>
              <a:rPr lang="de-DE" sz="3600" dirty="0" smtClean="0"/>
              <a:t>1992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 smtClean="0"/>
              <a:t>Wie viele Mitgliedsstaaten hat die </a:t>
            </a:r>
            <a:r>
              <a:rPr lang="de-DE" sz="3600" dirty="0" smtClean="0"/>
              <a:t>EU? (Stand </a:t>
            </a:r>
            <a:r>
              <a:rPr lang="de-DE" sz="3600" dirty="0" smtClean="0"/>
              <a:t>2014)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 smtClean="0"/>
              <a:t>28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8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Quiz Teil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dirty="0" smtClean="0">
                <a:solidFill>
                  <a:srgbClr val="000000"/>
                </a:solidFill>
              </a:rPr>
              <a:t>Was bedeutet </a:t>
            </a:r>
            <a:r>
              <a:rPr lang="de-DE" sz="3600" dirty="0" smtClean="0">
                <a:solidFill>
                  <a:srgbClr val="000000"/>
                </a:solidFill>
              </a:rPr>
              <a:t>EWG?</a:t>
            </a:r>
            <a:endParaRPr lang="de-DE" sz="3600" b="0" i="0" u="none" strike="noStrike" dirty="0" smtClean="0">
              <a:effectLst/>
            </a:endParaRPr>
          </a:p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dirty="0">
                <a:solidFill>
                  <a:srgbClr val="000000"/>
                </a:solidFill>
              </a:rPr>
              <a:t>Europäische </a:t>
            </a:r>
            <a:r>
              <a:rPr lang="de-DE" sz="3600" dirty="0" smtClean="0">
                <a:solidFill>
                  <a:srgbClr val="000000"/>
                </a:solidFill>
              </a:rPr>
              <a:t>Wirtschaftsgemeinschaft</a:t>
            </a:r>
            <a:endParaRPr lang="de-DE" sz="3600" b="0" i="0" u="none" strike="noStrike" dirty="0" smtClean="0">
              <a:effectLst/>
            </a:endParaRPr>
          </a:p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dirty="0" smtClean="0">
                <a:solidFill>
                  <a:srgbClr val="000000"/>
                </a:solidFill>
              </a:rPr>
              <a:t>Was bedeutet </a:t>
            </a:r>
            <a:r>
              <a:rPr lang="de-DE" sz="3600" dirty="0" smtClean="0">
                <a:solidFill>
                  <a:srgbClr val="000000"/>
                </a:solidFill>
              </a:rPr>
              <a:t>EURATOM?</a:t>
            </a:r>
            <a:endParaRPr lang="de-DE" sz="3600" b="0" i="0" u="none" strike="noStrike" dirty="0" smtClean="0">
              <a:effectLst/>
            </a:endParaRPr>
          </a:p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dirty="0">
                <a:solidFill>
                  <a:srgbClr val="000000"/>
                </a:solidFill>
              </a:rPr>
              <a:t>Europäische </a:t>
            </a:r>
            <a:r>
              <a:rPr lang="de-DE" sz="3600" dirty="0" smtClean="0">
                <a:solidFill>
                  <a:srgbClr val="000000"/>
                </a:solidFill>
              </a:rPr>
              <a:t>Atomgemeinschaft</a:t>
            </a:r>
          </a:p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b="0" i="0" u="none" strike="noStrike" dirty="0" smtClean="0">
                <a:effectLst/>
              </a:rPr>
              <a:t>Was ist das gemeinsame Ziel der </a:t>
            </a:r>
            <a:r>
              <a:rPr lang="de-DE" sz="3600" b="0" i="0" u="none" strike="noStrike" dirty="0" smtClean="0">
                <a:effectLst/>
              </a:rPr>
              <a:t>EU?</a:t>
            </a:r>
            <a:endParaRPr lang="de-DE" sz="3600" b="0" i="0" u="none" strike="noStrike" dirty="0" smtClean="0">
              <a:effectLst/>
            </a:endParaRPr>
          </a:p>
          <a:p>
            <a:pPr marL="228600" indent="-571500" fontAlgn="t">
              <a:spcBef>
                <a:spcPts val="0"/>
              </a:spcBef>
              <a:buFont typeface="Wingdings" pitchFamily="2" charset="2"/>
              <a:buChar char="Ø"/>
            </a:pPr>
            <a:r>
              <a:rPr lang="de-DE" sz="3600" dirty="0">
                <a:solidFill>
                  <a:prstClr val="black"/>
                </a:solidFill>
              </a:rPr>
              <a:t>Wohlstand für alle Mitgliedsländer</a:t>
            </a:r>
            <a:endParaRPr lang="de-DE" sz="3600" b="0" i="0" u="none" strike="noStrike" dirty="0" smtClean="0"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Geschichte/ Gründung der EU</vt:lpstr>
      <vt:lpstr>Gründung der EU</vt:lpstr>
      <vt:lpstr>PowerPoint-Präsentation</vt:lpstr>
      <vt:lpstr>GESCHICHTE</vt:lpstr>
      <vt:lpstr>Wir bedanken uns für eure Aufmerksamkeit!  Jetzt haben wir noch ein Quiz vorbereitet</vt:lpstr>
      <vt:lpstr>QUIZ Teil 1</vt:lpstr>
      <vt:lpstr>Quiz Teil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 der EU</dc:title>
  <dc:creator>profil</dc:creator>
  <cp:lastModifiedBy>stefan schleibinger</cp:lastModifiedBy>
  <cp:revision>12</cp:revision>
  <dcterms:created xsi:type="dcterms:W3CDTF">2014-02-11T08:26:04Z</dcterms:created>
  <dcterms:modified xsi:type="dcterms:W3CDTF">2014-02-11T11:20:32Z</dcterms:modified>
</cp:coreProperties>
</file>